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51" r:id="rId1"/>
  </p:sldMasterIdLst>
  <p:notesMasterIdLst>
    <p:notesMasterId r:id="rId25"/>
  </p:notesMasterIdLst>
  <p:sldIdLst>
    <p:sldId id="256" r:id="rId2"/>
    <p:sldId id="285" r:id="rId3"/>
    <p:sldId id="286" r:id="rId4"/>
    <p:sldId id="288" r:id="rId5"/>
    <p:sldId id="297" r:id="rId6"/>
    <p:sldId id="289" r:id="rId7"/>
    <p:sldId id="290" r:id="rId8"/>
    <p:sldId id="291" r:id="rId9"/>
    <p:sldId id="294" r:id="rId10"/>
    <p:sldId id="292" r:id="rId11"/>
    <p:sldId id="296" r:id="rId12"/>
    <p:sldId id="295" r:id="rId13"/>
    <p:sldId id="293" r:id="rId14"/>
    <p:sldId id="298" r:id="rId15"/>
    <p:sldId id="299" r:id="rId16"/>
    <p:sldId id="300" r:id="rId17"/>
    <p:sldId id="301" r:id="rId18"/>
    <p:sldId id="302" r:id="rId19"/>
    <p:sldId id="303" r:id="rId20"/>
    <p:sldId id="305" r:id="rId21"/>
    <p:sldId id="264" r:id="rId22"/>
    <p:sldId id="304" r:id="rId23"/>
    <p:sldId id="306" r:id="rId24"/>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0C596A-684F-482E-B81E-FCBB33BF87F0}" type="datetimeFigureOut">
              <a:rPr lang="es-CL" smtClean="0"/>
              <a:t>18-05-2024</a:t>
            </a:fld>
            <a:endParaRPr lang="es-CL"/>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AD591D-42B1-47F5-A136-F2435366B977}" type="slidenum">
              <a:rPr lang="es-CL" smtClean="0"/>
              <a:t>‹Nº›</a:t>
            </a:fld>
            <a:endParaRPr lang="es-CL"/>
          </a:p>
        </p:txBody>
      </p:sp>
    </p:spTree>
    <p:extLst>
      <p:ext uri="{BB962C8B-B14F-4D97-AF65-F5344CB8AC3E}">
        <p14:creationId xmlns:p14="http://schemas.microsoft.com/office/powerpoint/2010/main" val="20298463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B9AD591D-42B1-47F5-A136-F2435366B977}" type="slidenum">
              <a:rPr lang="es-CL" smtClean="0"/>
              <a:t>9</a:t>
            </a:fld>
            <a:endParaRPr lang="es-CL"/>
          </a:p>
        </p:txBody>
      </p:sp>
    </p:spTree>
    <p:extLst>
      <p:ext uri="{BB962C8B-B14F-4D97-AF65-F5344CB8AC3E}">
        <p14:creationId xmlns:p14="http://schemas.microsoft.com/office/powerpoint/2010/main" val="775755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10" name="Freeform 6" title="Page Number Shape">
            <a:extLst>
              <a:ext uri="{FF2B5EF4-FFF2-40B4-BE49-F238E27FC236}">
                <a16:creationId xmlns:a16="http://schemas.microsoft.com/office/drawing/2014/main" id="{DD4C4B28-6B4B-4445-8535-F516D74E4AA9}"/>
              </a:ext>
            </a:extLst>
          </p:cNvPr>
          <p:cNvSpPr/>
          <p:nvPr/>
        </p:nvSpPr>
        <p:spPr bwMode="auto">
          <a:xfrm>
            <a:off x="11784011" y="5783564"/>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txBody>
          <a:bodyPr anchor="ctr"/>
          <a:lstStyle/>
          <a:p>
            <a:endParaRPr lang="en-US"/>
          </a:p>
        </p:txBody>
      </p:sp>
      <p:cxnSp>
        <p:nvCxnSpPr>
          <p:cNvPr id="12" name="Straight Connector 11" title="Verticle Rule Line">
            <a:extLst>
              <a:ext uri="{FF2B5EF4-FFF2-40B4-BE49-F238E27FC236}">
                <a16:creationId xmlns:a16="http://schemas.microsoft.com/office/drawing/2014/main" id="{0CB1C732-7193-4253-8746-850D090A6B4E}"/>
              </a:ext>
            </a:extLst>
          </p:cNvPr>
          <p:cNvCxnSpPr>
            <a:cxnSpLocks/>
          </p:cNvCxnSpPr>
          <p:nvPr/>
        </p:nvCxnSpPr>
        <p:spPr>
          <a:xfrm>
            <a:off x="758952" y="1280160"/>
            <a:ext cx="0" cy="557784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F03AA199-952B-427F-A5BE-B97D25FD0733}"/>
              </a:ext>
            </a:extLst>
          </p:cNvPr>
          <p:cNvSpPr>
            <a:spLocks noGrp="1"/>
          </p:cNvSpPr>
          <p:nvPr>
            <p:ph type="ctrTitle"/>
          </p:nvPr>
        </p:nvSpPr>
        <p:spPr>
          <a:xfrm>
            <a:off x="1078992" y="1143000"/>
            <a:ext cx="6720840" cy="3730752"/>
          </a:xfrm>
        </p:spPr>
        <p:txBody>
          <a:bodyPr anchor="t">
            <a:normAutofit/>
          </a:bodyPr>
          <a:lstStyle>
            <a:lvl1pPr algn="l">
              <a:defRPr sz="7200" baseline="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6A1AA393-A876-475F-A05B-1CCAB6C1F089}"/>
              </a:ext>
            </a:extLst>
          </p:cNvPr>
          <p:cNvSpPr>
            <a:spLocks noGrp="1"/>
          </p:cNvSpPr>
          <p:nvPr>
            <p:ph type="subTitle" idx="1"/>
          </p:nvPr>
        </p:nvSpPr>
        <p:spPr>
          <a:xfrm>
            <a:off x="1078992" y="5010912"/>
            <a:ext cx="6720840" cy="704088"/>
          </a:xfrm>
        </p:spPr>
        <p:txBody>
          <a:bodyPr>
            <a:normAutofit/>
          </a:bodyPr>
          <a:lstStyle>
            <a:lvl1pPr marL="0" indent="0" algn="l">
              <a:lnSpc>
                <a:spcPct val="100000"/>
              </a:lnSpc>
              <a:buNone/>
              <a:defRPr sz="2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B3395621-D631-4F31-AEEF-C8574E507372}"/>
              </a:ext>
            </a:extLst>
          </p:cNvPr>
          <p:cNvSpPr>
            <a:spLocks noGrp="1"/>
          </p:cNvSpPr>
          <p:nvPr>
            <p:ph type="dt" sz="half" idx="10"/>
          </p:nvPr>
        </p:nvSpPr>
        <p:spPr>
          <a:xfrm>
            <a:off x="8286356" y="6007608"/>
            <a:ext cx="3143643" cy="365125"/>
          </a:xfrm>
        </p:spPr>
        <p:txBody>
          <a:bodyPr/>
          <a:lstStyle/>
          <a:p>
            <a:fld id="{53BEF823-48A5-43FC-BE03-E79964288B41}" type="datetimeFigureOut">
              <a:rPr lang="en-US" smtClean="0"/>
              <a:t>5/18/2024</a:t>
            </a:fld>
            <a:endParaRPr lang="en-US" dirty="0"/>
          </a:p>
        </p:txBody>
      </p:sp>
      <p:sp>
        <p:nvSpPr>
          <p:cNvPr id="5" name="Footer Placeholder 4">
            <a:extLst>
              <a:ext uri="{FF2B5EF4-FFF2-40B4-BE49-F238E27FC236}">
                <a16:creationId xmlns:a16="http://schemas.microsoft.com/office/drawing/2014/main" id="{305EE125-77AD-4E23-AFB7-C5CFDEACACF1}"/>
              </a:ext>
            </a:extLst>
          </p:cNvPr>
          <p:cNvSpPr>
            <a:spLocks noGrp="1"/>
          </p:cNvSpPr>
          <p:nvPr>
            <p:ph type="ftr" sz="quarter" idx="11"/>
          </p:nvPr>
        </p:nvSpPr>
        <p:spPr>
          <a:xfrm>
            <a:off x="1078991" y="6007608"/>
            <a:ext cx="6720837" cy="365125"/>
          </a:xfrm>
        </p:spPr>
        <p:txBody>
          <a:bodyPr/>
          <a:lstStyle/>
          <a:p>
            <a:endParaRPr lang="en-US" dirty="0"/>
          </a:p>
        </p:txBody>
      </p:sp>
      <p:sp>
        <p:nvSpPr>
          <p:cNvPr id="6" name="Slide Number Placeholder 5">
            <a:extLst>
              <a:ext uri="{FF2B5EF4-FFF2-40B4-BE49-F238E27FC236}">
                <a16:creationId xmlns:a16="http://schemas.microsoft.com/office/drawing/2014/main" id="{DC569682-B530-4F52-87B9-39464A0930B3}"/>
              </a:ext>
            </a:extLst>
          </p:cNvPr>
          <p:cNvSpPr>
            <a:spLocks noGrp="1"/>
          </p:cNvSpPr>
          <p:nvPr>
            <p:ph type="sldNum" sz="quarter" idx="12"/>
          </p:nvPr>
        </p:nvSpPr>
        <p:spPr/>
        <p:txBody>
          <a:bodyPr/>
          <a:lstStyle>
            <a:lvl1pPr algn="ctr">
              <a:defRPr/>
            </a:lvl1pPr>
          </a:lstStyle>
          <a:p>
            <a:pPr algn="ctr"/>
            <a:fld id="{D79E6812-DF0E-4B88-AFAA-EAC7168F54C0}" type="slidenum">
              <a:rPr lang="en-US" smtClean="0"/>
              <a:pPr algn="ctr"/>
              <a:t>‹Nº›</a:t>
            </a:fld>
            <a:endParaRPr lang="en-US" dirty="0"/>
          </a:p>
        </p:txBody>
      </p:sp>
    </p:spTree>
    <p:extLst>
      <p:ext uri="{BB962C8B-B14F-4D97-AF65-F5344CB8AC3E}">
        <p14:creationId xmlns:p14="http://schemas.microsoft.com/office/powerpoint/2010/main" val="252238598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59FCF-ACDF-495D-ACFA-15FCAC9EAEE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B3786E3-AB17-427E-8EF8-7FCB671A11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833B4E9-7A16-448C-8BE6-B14941A34857}"/>
              </a:ext>
            </a:extLst>
          </p:cNvPr>
          <p:cNvSpPr>
            <a:spLocks noGrp="1"/>
          </p:cNvSpPr>
          <p:nvPr>
            <p:ph type="dt" sz="half" idx="10"/>
          </p:nvPr>
        </p:nvSpPr>
        <p:spPr/>
        <p:txBody>
          <a:bodyPr/>
          <a:lstStyle/>
          <a:p>
            <a:pPr algn="r"/>
            <a:fld id="{53BEF823-48A5-43FC-BE03-E79964288B41}" type="datetimeFigureOut">
              <a:rPr lang="en-US" smtClean="0"/>
              <a:pPr algn="r"/>
              <a:t>5/18/2024</a:t>
            </a:fld>
            <a:endParaRPr lang="en-US" dirty="0"/>
          </a:p>
        </p:txBody>
      </p:sp>
      <p:sp>
        <p:nvSpPr>
          <p:cNvPr id="8" name="Footer Placeholder 7">
            <a:extLst>
              <a:ext uri="{FF2B5EF4-FFF2-40B4-BE49-F238E27FC236}">
                <a16:creationId xmlns:a16="http://schemas.microsoft.com/office/drawing/2014/main" id="{579212F5-5835-49FF-836F-5E3008A0EDB1}"/>
              </a:ext>
            </a:extLst>
          </p:cNvPr>
          <p:cNvSpPr>
            <a:spLocks noGrp="1"/>
          </p:cNvSpPr>
          <p:nvPr>
            <p:ph type="ftr" sz="quarter" idx="11"/>
          </p:nvPr>
        </p:nvSpPr>
        <p:spPr/>
        <p:txBody>
          <a:bodyPr/>
          <a:lstStyle/>
          <a:p>
            <a:pPr algn="l"/>
            <a:endParaRPr lang="en-US" dirty="0"/>
          </a:p>
        </p:txBody>
      </p:sp>
      <p:sp>
        <p:nvSpPr>
          <p:cNvPr id="9" name="Slide Number Placeholder 8">
            <a:extLst>
              <a:ext uri="{FF2B5EF4-FFF2-40B4-BE49-F238E27FC236}">
                <a16:creationId xmlns:a16="http://schemas.microsoft.com/office/drawing/2014/main" id="{DE9D492B-E5EE-4D24-A087-57D739CFACE8}"/>
              </a:ext>
            </a:extLst>
          </p:cNvPr>
          <p:cNvSpPr>
            <a:spLocks noGrp="1"/>
          </p:cNvSpPr>
          <p:nvPr>
            <p:ph type="sldNum" sz="quarter" idx="12"/>
          </p:nvPr>
        </p:nvSpPr>
        <p:spPr/>
        <p:txBody>
          <a:bodyPr/>
          <a:lstStyle/>
          <a:p>
            <a:pPr algn="ctr"/>
            <a:fld id="{D79E6812-DF0E-4B88-AFAA-EAC7168F54C0}" type="slidenum">
              <a:rPr lang="en-US" smtClean="0"/>
              <a:pPr algn="ctr"/>
              <a:t>‹Nº›</a:t>
            </a:fld>
            <a:endParaRPr lang="en-US" dirty="0"/>
          </a:p>
        </p:txBody>
      </p:sp>
    </p:spTree>
    <p:extLst>
      <p:ext uri="{BB962C8B-B14F-4D97-AF65-F5344CB8AC3E}">
        <p14:creationId xmlns:p14="http://schemas.microsoft.com/office/powerpoint/2010/main" val="4286101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31E395-94BD-4E79-8E42-9CD4EB33CA60}"/>
              </a:ext>
            </a:extLst>
          </p:cNvPr>
          <p:cNvSpPr>
            <a:spLocks noGrp="1"/>
          </p:cNvSpPr>
          <p:nvPr>
            <p:ph type="title" orient="vert"/>
          </p:nvPr>
        </p:nvSpPr>
        <p:spPr>
          <a:xfrm>
            <a:off x="8475542" y="758952"/>
            <a:ext cx="2954458" cy="4986002"/>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079AA8A4-66BC-4E80-ABE3-F533F82B88CA}"/>
              </a:ext>
            </a:extLst>
          </p:cNvPr>
          <p:cNvSpPr>
            <a:spLocks noGrp="1"/>
          </p:cNvSpPr>
          <p:nvPr>
            <p:ph type="body" orient="vert" idx="1"/>
          </p:nvPr>
        </p:nvSpPr>
        <p:spPr>
          <a:xfrm>
            <a:off x="758952" y="758952"/>
            <a:ext cx="7407586" cy="498600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ADDA4EA6-6A1A-48ED-9D79-A438561C7E79}"/>
              </a:ext>
            </a:extLst>
          </p:cNvPr>
          <p:cNvSpPr>
            <a:spLocks noGrp="1"/>
          </p:cNvSpPr>
          <p:nvPr>
            <p:ph type="dt" sz="half" idx="10"/>
          </p:nvPr>
        </p:nvSpPr>
        <p:spPr/>
        <p:txBody>
          <a:bodyPr/>
          <a:lstStyle/>
          <a:p>
            <a:pPr algn="r"/>
            <a:fld id="{53BEF823-48A5-43FC-BE03-E79964288B41}" type="datetimeFigureOut">
              <a:rPr lang="en-US" smtClean="0"/>
              <a:pPr algn="r"/>
              <a:t>5/18/2024</a:t>
            </a:fld>
            <a:endParaRPr lang="en-US" dirty="0"/>
          </a:p>
        </p:txBody>
      </p:sp>
      <p:sp>
        <p:nvSpPr>
          <p:cNvPr id="8" name="Footer Placeholder 7">
            <a:extLst>
              <a:ext uri="{FF2B5EF4-FFF2-40B4-BE49-F238E27FC236}">
                <a16:creationId xmlns:a16="http://schemas.microsoft.com/office/drawing/2014/main" id="{F049B2BA-9250-4EBF-8820-10BDA5C1C62B}"/>
              </a:ext>
            </a:extLst>
          </p:cNvPr>
          <p:cNvSpPr>
            <a:spLocks noGrp="1"/>
          </p:cNvSpPr>
          <p:nvPr>
            <p:ph type="ftr" sz="quarter" idx="11"/>
          </p:nvPr>
        </p:nvSpPr>
        <p:spPr/>
        <p:txBody>
          <a:bodyPr/>
          <a:lstStyle/>
          <a:p>
            <a:pPr algn="l"/>
            <a:endParaRPr lang="en-US" dirty="0"/>
          </a:p>
        </p:txBody>
      </p:sp>
      <p:sp>
        <p:nvSpPr>
          <p:cNvPr id="9" name="Slide Number Placeholder 8">
            <a:extLst>
              <a:ext uri="{FF2B5EF4-FFF2-40B4-BE49-F238E27FC236}">
                <a16:creationId xmlns:a16="http://schemas.microsoft.com/office/drawing/2014/main" id="{1F914475-55F3-4C46-BAE2-E4D93E9E3781}"/>
              </a:ext>
            </a:extLst>
          </p:cNvPr>
          <p:cNvSpPr>
            <a:spLocks noGrp="1"/>
          </p:cNvSpPr>
          <p:nvPr>
            <p:ph type="sldNum" sz="quarter" idx="12"/>
          </p:nvPr>
        </p:nvSpPr>
        <p:spPr/>
        <p:txBody>
          <a:bodyPr/>
          <a:lstStyle/>
          <a:p>
            <a:pPr algn="ctr"/>
            <a:fld id="{D79E6812-DF0E-4B88-AFAA-EAC7168F54C0}" type="slidenum">
              <a:rPr lang="en-US" smtClean="0"/>
              <a:pPr algn="ctr"/>
              <a:t>‹Nº›</a:t>
            </a:fld>
            <a:endParaRPr lang="en-US" dirty="0"/>
          </a:p>
        </p:txBody>
      </p:sp>
    </p:spTree>
    <p:extLst>
      <p:ext uri="{BB962C8B-B14F-4D97-AF65-F5344CB8AC3E}">
        <p14:creationId xmlns:p14="http://schemas.microsoft.com/office/powerpoint/2010/main" val="872499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351BD-5252-4168-A69E-C6864AE297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9748EEE-19C9-493B-836D-73B9E4A0BE1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7FA6BFE-11ED-4FB4-9F65-508B5B0F0DD3}"/>
              </a:ext>
            </a:extLst>
          </p:cNvPr>
          <p:cNvSpPr>
            <a:spLocks noGrp="1"/>
          </p:cNvSpPr>
          <p:nvPr>
            <p:ph type="dt" sz="half" idx="10"/>
          </p:nvPr>
        </p:nvSpPr>
        <p:spPr/>
        <p:txBody>
          <a:bodyPr/>
          <a:lstStyle/>
          <a:p>
            <a:pPr algn="r"/>
            <a:fld id="{53BEF823-48A5-43FC-BE03-E79964288B41}" type="datetimeFigureOut">
              <a:rPr lang="en-US" smtClean="0"/>
              <a:pPr algn="r"/>
              <a:t>5/18/2024</a:t>
            </a:fld>
            <a:endParaRPr lang="en-US" dirty="0"/>
          </a:p>
        </p:txBody>
      </p:sp>
      <p:sp>
        <p:nvSpPr>
          <p:cNvPr id="8" name="Footer Placeholder 7">
            <a:extLst>
              <a:ext uri="{FF2B5EF4-FFF2-40B4-BE49-F238E27FC236}">
                <a16:creationId xmlns:a16="http://schemas.microsoft.com/office/drawing/2014/main" id="{F90F536E-BEFF-4E0D-B4EC-39DE28C67CC3}"/>
              </a:ext>
            </a:extLst>
          </p:cNvPr>
          <p:cNvSpPr>
            <a:spLocks noGrp="1"/>
          </p:cNvSpPr>
          <p:nvPr>
            <p:ph type="ftr" sz="quarter" idx="11"/>
          </p:nvPr>
        </p:nvSpPr>
        <p:spPr/>
        <p:txBody>
          <a:bodyPr/>
          <a:lstStyle/>
          <a:p>
            <a:pPr algn="l"/>
            <a:endParaRPr lang="en-US" dirty="0"/>
          </a:p>
        </p:txBody>
      </p:sp>
      <p:sp>
        <p:nvSpPr>
          <p:cNvPr id="9" name="Slide Number Placeholder 8">
            <a:extLst>
              <a:ext uri="{FF2B5EF4-FFF2-40B4-BE49-F238E27FC236}">
                <a16:creationId xmlns:a16="http://schemas.microsoft.com/office/drawing/2014/main" id="{36EE02AF-6FE1-4972-BD48-A82499AD67F6}"/>
              </a:ext>
            </a:extLst>
          </p:cNvPr>
          <p:cNvSpPr>
            <a:spLocks noGrp="1"/>
          </p:cNvSpPr>
          <p:nvPr>
            <p:ph type="sldNum" sz="quarter" idx="12"/>
          </p:nvPr>
        </p:nvSpPr>
        <p:spPr/>
        <p:txBody>
          <a:bodyPr/>
          <a:lstStyle/>
          <a:p>
            <a:pPr algn="ctr"/>
            <a:fld id="{D79E6812-DF0E-4B88-AFAA-EAC7168F54C0}" type="slidenum">
              <a:rPr lang="en-US" smtClean="0"/>
              <a:pPr algn="ctr"/>
              <a:t>‹Nº›</a:t>
            </a:fld>
            <a:endParaRPr lang="en-US" dirty="0"/>
          </a:p>
        </p:txBody>
      </p:sp>
    </p:spTree>
    <p:extLst>
      <p:ext uri="{BB962C8B-B14F-4D97-AF65-F5344CB8AC3E}">
        <p14:creationId xmlns:p14="http://schemas.microsoft.com/office/powerpoint/2010/main" val="2497492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452EE-D9FC-4E51-9BFF-141F9192339F}"/>
              </a:ext>
            </a:extLst>
          </p:cNvPr>
          <p:cNvSpPr>
            <a:spLocks noGrp="1"/>
          </p:cNvSpPr>
          <p:nvPr>
            <p:ph type="title"/>
          </p:nvPr>
        </p:nvSpPr>
        <p:spPr>
          <a:xfrm>
            <a:off x="763051" y="2414016"/>
            <a:ext cx="10666949" cy="3099816"/>
          </a:xfrm>
        </p:spPr>
        <p:txBody>
          <a:bodyPr anchor="t"/>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1E086C4-4949-4E7A-A182-6709496A1C38}"/>
              </a:ext>
            </a:extLst>
          </p:cNvPr>
          <p:cNvSpPr>
            <a:spLocks noGrp="1"/>
          </p:cNvSpPr>
          <p:nvPr>
            <p:ph type="body" idx="1"/>
          </p:nvPr>
        </p:nvSpPr>
        <p:spPr>
          <a:xfrm>
            <a:off x="758952" y="1389888"/>
            <a:ext cx="10671048" cy="822960"/>
          </a:xfrm>
        </p:spPr>
        <p:txBody>
          <a:bodyPr anchor="ctr">
            <a:normAutofit/>
          </a:bodyPr>
          <a:lstStyle>
            <a:lvl1pPr marL="0" indent="0">
              <a:buNone/>
              <a:defRPr sz="2000" i="1">
                <a:solidFill>
                  <a:schemeClr val="tx1">
                    <a:lumMod val="85000"/>
                    <a:lumOff val="1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3D12BC88-6A2B-4851-9568-23A4B74D9F98}"/>
              </a:ext>
            </a:extLst>
          </p:cNvPr>
          <p:cNvSpPr>
            <a:spLocks noGrp="1"/>
          </p:cNvSpPr>
          <p:nvPr>
            <p:ph type="dt" sz="half" idx="10"/>
          </p:nvPr>
        </p:nvSpPr>
        <p:spPr/>
        <p:txBody>
          <a:bodyPr/>
          <a:lstStyle/>
          <a:p>
            <a:pPr algn="r"/>
            <a:fld id="{53BEF823-48A5-43FC-BE03-E79964288B41}" type="datetimeFigureOut">
              <a:rPr lang="en-US" smtClean="0"/>
              <a:pPr algn="r"/>
              <a:t>5/18/2024</a:t>
            </a:fld>
            <a:endParaRPr lang="en-US" dirty="0"/>
          </a:p>
        </p:txBody>
      </p:sp>
      <p:sp>
        <p:nvSpPr>
          <p:cNvPr id="8" name="Footer Placeholder 7">
            <a:extLst>
              <a:ext uri="{FF2B5EF4-FFF2-40B4-BE49-F238E27FC236}">
                <a16:creationId xmlns:a16="http://schemas.microsoft.com/office/drawing/2014/main" id="{D882CFE5-65C3-4F46-9141-4645455947D2}"/>
              </a:ext>
            </a:extLst>
          </p:cNvPr>
          <p:cNvSpPr>
            <a:spLocks noGrp="1"/>
          </p:cNvSpPr>
          <p:nvPr>
            <p:ph type="ftr" sz="quarter" idx="11"/>
          </p:nvPr>
        </p:nvSpPr>
        <p:spPr/>
        <p:txBody>
          <a:bodyPr/>
          <a:lstStyle/>
          <a:p>
            <a:pPr algn="l"/>
            <a:endParaRPr lang="en-US" dirty="0"/>
          </a:p>
        </p:txBody>
      </p:sp>
      <p:sp>
        <p:nvSpPr>
          <p:cNvPr id="9" name="Slide Number Placeholder 8">
            <a:extLst>
              <a:ext uri="{FF2B5EF4-FFF2-40B4-BE49-F238E27FC236}">
                <a16:creationId xmlns:a16="http://schemas.microsoft.com/office/drawing/2014/main" id="{5321B390-4E13-4481-AC02-FF126656C4C9}"/>
              </a:ext>
            </a:extLst>
          </p:cNvPr>
          <p:cNvSpPr>
            <a:spLocks noGrp="1"/>
          </p:cNvSpPr>
          <p:nvPr>
            <p:ph type="sldNum" sz="quarter" idx="12"/>
          </p:nvPr>
        </p:nvSpPr>
        <p:spPr/>
        <p:txBody>
          <a:bodyPr/>
          <a:lstStyle/>
          <a:p>
            <a:pPr algn="ctr"/>
            <a:fld id="{D79E6812-DF0E-4B88-AFAA-EAC7168F54C0}" type="slidenum">
              <a:rPr lang="en-US" smtClean="0"/>
              <a:pPr algn="ctr"/>
              <a:t>‹Nº›</a:t>
            </a:fld>
            <a:endParaRPr lang="en-US" dirty="0"/>
          </a:p>
        </p:txBody>
      </p:sp>
    </p:spTree>
    <p:extLst>
      <p:ext uri="{BB962C8B-B14F-4D97-AF65-F5344CB8AC3E}">
        <p14:creationId xmlns:p14="http://schemas.microsoft.com/office/powerpoint/2010/main" val="1701487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0E02F8-47BB-4D30-8EFE-69C9222D9EC4}"/>
              </a:ext>
            </a:extLst>
          </p:cNvPr>
          <p:cNvSpPr>
            <a:spLocks noGrp="1"/>
          </p:cNvSpPr>
          <p:nvPr>
            <p:ph sz="half" idx="1"/>
          </p:nvPr>
        </p:nvSpPr>
        <p:spPr>
          <a:xfrm>
            <a:off x="5184648" y="758952"/>
            <a:ext cx="6245352" cy="2240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DA844D33-6BF0-4205-A542-8537E3515938}"/>
              </a:ext>
            </a:extLst>
          </p:cNvPr>
          <p:cNvSpPr>
            <a:spLocks noGrp="1"/>
          </p:cNvSpPr>
          <p:nvPr>
            <p:ph sz="half" idx="2"/>
          </p:nvPr>
        </p:nvSpPr>
        <p:spPr>
          <a:xfrm>
            <a:off x="5184647" y="3273551"/>
            <a:ext cx="6245351" cy="22402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8">
            <a:extLst>
              <a:ext uri="{FF2B5EF4-FFF2-40B4-BE49-F238E27FC236}">
                <a16:creationId xmlns:a16="http://schemas.microsoft.com/office/drawing/2014/main" id="{D6953A83-D2BE-4015-8D64-BE93DDFE5D21}"/>
              </a:ext>
            </a:extLst>
          </p:cNvPr>
          <p:cNvSpPr>
            <a:spLocks noGrp="1"/>
          </p:cNvSpPr>
          <p:nvPr>
            <p:ph type="dt" sz="half" idx="10"/>
          </p:nvPr>
        </p:nvSpPr>
        <p:spPr/>
        <p:txBody>
          <a:bodyPr/>
          <a:lstStyle/>
          <a:p>
            <a:pPr algn="r"/>
            <a:fld id="{53BEF823-48A5-43FC-BE03-E79964288B41}" type="datetimeFigureOut">
              <a:rPr lang="en-US" smtClean="0"/>
              <a:pPr algn="r"/>
              <a:t>5/18/2024</a:t>
            </a:fld>
            <a:endParaRPr lang="en-US" dirty="0"/>
          </a:p>
        </p:txBody>
      </p:sp>
      <p:sp>
        <p:nvSpPr>
          <p:cNvPr id="10" name="Footer Placeholder 9">
            <a:extLst>
              <a:ext uri="{FF2B5EF4-FFF2-40B4-BE49-F238E27FC236}">
                <a16:creationId xmlns:a16="http://schemas.microsoft.com/office/drawing/2014/main" id="{BA849E67-05F9-4033-B033-74D6B8C8E771}"/>
              </a:ext>
            </a:extLst>
          </p:cNvPr>
          <p:cNvSpPr>
            <a:spLocks noGrp="1"/>
          </p:cNvSpPr>
          <p:nvPr>
            <p:ph type="ftr" sz="quarter" idx="11"/>
          </p:nvPr>
        </p:nvSpPr>
        <p:spPr/>
        <p:txBody>
          <a:bodyPr/>
          <a:lstStyle/>
          <a:p>
            <a:pPr algn="l"/>
            <a:endParaRPr lang="en-US" dirty="0"/>
          </a:p>
        </p:txBody>
      </p:sp>
      <p:sp>
        <p:nvSpPr>
          <p:cNvPr id="11" name="Slide Number Placeholder 10">
            <a:extLst>
              <a:ext uri="{FF2B5EF4-FFF2-40B4-BE49-F238E27FC236}">
                <a16:creationId xmlns:a16="http://schemas.microsoft.com/office/drawing/2014/main" id="{DFAAC6AA-CFFB-438F-9327-DDB023E2E149}"/>
              </a:ext>
            </a:extLst>
          </p:cNvPr>
          <p:cNvSpPr>
            <a:spLocks noGrp="1"/>
          </p:cNvSpPr>
          <p:nvPr>
            <p:ph type="sldNum" sz="quarter" idx="12"/>
          </p:nvPr>
        </p:nvSpPr>
        <p:spPr/>
        <p:txBody>
          <a:bodyPr/>
          <a:lstStyle/>
          <a:p>
            <a:pPr algn="ctr"/>
            <a:fld id="{D79E6812-DF0E-4B88-AFAA-EAC7168F54C0}" type="slidenum">
              <a:rPr lang="en-US" smtClean="0"/>
              <a:pPr algn="ctr"/>
              <a:t>‹Nº›</a:t>
            </a:fld>
            <a:endParaRPr lang="en-US" dirty="0"/>
          </a:p>
        </p:txBody>
      </p:sp>
      <p:sp>
        <p:nvSpPr>
          <p:cNvPr id="5" name="Title 4">
            <a:extLst>
              <a:ext uri="{FF2B5EF4-FFF2-40B4-BE49-F238E27FC236}">
                <a16:creationId xmlns:a16="http://schemas.microsoft.com/office/drawing/2014/main" id="{BA4960CB-ABA7-4442-AB15-FE444F23C63C}"/>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84423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8348291-9C7D-407E-8D07-FA3A323EA973}"/>
              </a:ext>
            </a:extLst>
          </p:cNvPr>
          <p:cNvSpPr>
            <a:spLocks noGrp="1"/>
          </p:cNvSpPr>
          <p:nvPr>
            <p:ph type="body" idx="1"/>
          </p:nvPr>
        </p:nvSpPr>
        <p:spPr>
          <a:xfrm>
            <a:off x="5184648" y="758952"/>
            <a:ext cx="6245352" cy="548640"/>
          </a:xfrm>
        </p:spPr>
        <p:txBody>
          <a:bodyPr anchor="b"/>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1A192D2-8BA6-4A4D-814D-AD37A2A10AC8}"/>
              </a:ext>
            </a:extLst>
          </p:cNvPr>
          <p:cNvSpPr>
            <a:spLocks noGrp="1"/>
          </p:cNvSpPr>
          <p:nvPr>
            <p:ph sz="half" idx="2"/>
          </p:nvPr>
        </p:nvSpPr>
        <p:spPr>
          <a:xfrm>
            <a:off x="5190323" y="1377198"/>
            <a:ext cx="6239675" cy="1828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586FD4BC-C948-41C4-BA24-5D26147E1C97}"/>
              </a:ext>
            </a:extLst>
          </p:cNvPr>
          <p:cNvSpPr>
            <a:spLocks noGrp="1"/>
          </p:cNvSpPr>
          <p:nvPr>
            <p:ph type="body" sz="quarter" idx="3"/>
          </p:nvPr>
        </p:nvSpPr>
        <p:spPr>
          <a:xfrm>
            <a:off x="5184647" y="3319548"/>
            <a:ext cx="6245351" cy="548640"/>
          </a:xfrm>
        </p:spPr>
        <p:txBody>
          <a:bodyPr anchor="b"/>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12E359C-F73D-4F1B-9F9A-6D628567105D}"/>
              </a:ext>
            </a:extLst>
          </p:cNvPr>
          <p:cNvSpPr>
            <a:spLocks noGrp="1"/>
          </p:cNvSpPr>
          <p:nvPr>
            <p:ph sz="quarter" idx="4"/>
          </p:nvPr>
        </p:nvSpPr>
        <p:spPr>
          <a:xfrm>
            <a:off x="5184646" y="3932372"/>
            <a:ext cx="6245352" cy="1828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itle 9">
            <a:extLst>
              <a:ext uri="{FF2B5EF4-FFF2-40B4-BE49-F238E27FC236}">
                <a16:creationId xmlns:a16="http://schemas.microsoft.com/office/drawing/2014/main" id="{D76B63AE-38FF-40DD-A543-32DD98E6BDB2}"/>
              </a:ext>
            </a:extLst>
          </p:cNvPr>
          <p:cNvSpPr>
            <a:spLocks noGrp="1"/>
          </p:cNvSpPr>
          <p:nvPr>
            <p:ph type="title"/>
          </p:nvPr>
        </p:nvSpPr>
        <p:spPr/>
        <p:txBody>
          <a:bodyPr/>
          <a:lstStyle/>
          <a:p>
            <a:r>
              <a:rPr lang="en-US"/>
              <a:t>Click to edit Master title style</a:t>
            </a:r>
            <a:endParaRPr lang="en-US" dirty="0"/>
          </a:p>
        </p:txBody>
      </p:sp>
      <p:sp>
        <p:nvSpPr>
          <p:cNvPr id="12" name="Date Placeholder 11">
            <a:extLst>
              <a:ext uri="{FF2B5EF4-FFF2-40B4-BE49-F238E27FC236}">
                <a16:creationId xmlns:a16="http://schemas.microsoft.com/office/drawing/2014/main" id="{C686C0EB-E082-4BAB-99E8-B42F3C28B20F}"/>
              </a:ext>
            </a:extLst>
          </p:cNvPr>
          <p:cNvSpPr>
            <a:spLocks noGrp="1"/>
          </p:cNvSpPr>
          <p:nvPr>
            <p:ph type="dt" sz="half" idx="10"/>
          </p:nvPr>
        </p:nvSpPr>
        <p:spPr/>
        <p:txBody>
          <a:bodyPr/>
          <a:lstStyle/>
          <a:p>
            <a:pPr algn="r"/>
            <a:fld id="{53BEF823-48A5-43FC-BE03-E79964288B41}" type="datetimeFigureOut">
              <a:rPr lang="en-US" smtClean="0"/>
              <a:pPr algn="r"/>
              <a:t>5/18/2024</a:t>
            </a:fld>
            <a:endParaRPr lang="en-US" dirty="0"/>
          </a:p>
        </p:txBody>
      </p:sp>
      <p:sp>
        <p:nvSpPr>
          <p:cNvPr id="13" name="Footer Placeholder 12">
            <a:extLst>
              <a:ext uri="{FF2B5EF4-FFF2-40B4-BE49-F238E27FC236}">
                <a16:creationId xmlns:a16="http://schemas.microsoft.com/office/drawing/2014/main" id="{B3CB0152-BA1F-48C7-A66F-3ADB51C94B97}"/>
              </a:ext>
            </a:extLst>
          </p:cNvPr>
          <p:cNvSpPr>
            <a:spLocks noGrp="1"/>
          </p:cNvSpPr>
          <p:nvPr>
            <p:ph type="ftr" sz="quarter" idx="11"/>
          </p:nvPr>
        </p:nvSpPr>
        <p:spPr/>
        <p:txBody>
          <a:bodyPr/>
          <a:lstStyle/>
          <a:p>
            <a:pPr algn="l"/>
            <a:endParaRPr lang="en-US" dirty="0"/>
          </a:p>
        </p:txBody>
      </p:sp>
      <p:sp>
        <p:nvSpPr>
          <p:cNvPr id="14" name="Slide Number Placeholder 13">
            <a:extLst>
              <a:ext uri="{FF2B5EF4-FFF2-40B4-BE49-F238E27FC236}">
                <a16:creationId xmlns:a16="http://schemas.microsoft.com/office/drawing/2014/main" id="{BD1C21B3-5CF6-415F-8295-EED3DF5CB55C}"/>
              </a:ext>
            </a:extLst>
          </p:cNvPr>
          <p:cNvSpPr>
            <a:spLocks noGrp="1"/>
          </p:cNvSpPr>
          <p:nvPr>
            <p:ph type="sldNum" sz="quarter" idx="12"/>
          </p:nvPr>
        </p:nvSpPr>
        <p:spPr/>
        <p:txBody>
          <a:bodyPr/>
          <a:lstStyle/>
          <a:p>
            <a:pPr algn="ctr"/>
            <a:fld id="{D79E6812-DF0E-4B88-AFAA-EAC7168F54C0}" type="slidenum">
              <a:rPr lang="en-US" smtClean="0"/>
              <a:pPr algn="ctr"/>
              <a:t>‹Nº›</a:t>
            </a:fld>
            <a:endParaRPr lang="en-US" dirty="0"/>
          </a:p>
        </p:txBody>
      </p:sp>
    </p:spTree>
    <p:extLst>
      <p:ext uri="{BB962C8B-B14F-4D97-AF65-F5344CB8AC3E}">
        <p14:creationId xmlns:p14="http://schemas.microsoft.com/office/powerpoint/2010/main" val="1599660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D470D5-4EB9-4410-A8AE-6D85F19239FF}"/>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5887FB59-BA77-4864-B9E8-994851250CB4}"/>
              </a:ext>
            </a:extLst>
          </p:cNvPr>
          <p:cNvSpPr>
            <a:spLocks noGrp="1"/>
          </p:cNvSpPr>
          <p:nvPr>
            <p:ph type="dt" sz="half" idx="10"/>
          </p:nvPr>
        </p:nvSpPr>
        <p:spPr/>
        <p:txBody>
          <a:bodyPr/>
          <a:lstStyle/>
          <a:p>
            <a:pPr algn="r"/>
            <a:fld id="{53BEF823-48A5-43FC-BE03-E79964288B41}" type="datetimeFigureOut">
              <a:rPr lang="en-US" smtClean="0"/>
              <a:pPr algn="r"/>
              <a:t>5/18/2024</a:t>
            </a:fld>
            <a:endParaRPr lang="en-US" dirty="0"/>
          </a:p>
        </p:txBody>
      </p:sp>
      <p:sp>
        <p:nvSpPr>
          <p:cNvPr id="7" name="Footer Placeholder 6">
            <a:extLst>
              <a:ext uri="{FF2B5EF4-FFF2-40B4-BE49-F238E27FC236}">
                <a16:creationId xmlns:a16="http://schemas.microsoft.com/office/drawing/2014/main" id="{B6F0BC0B-BA67-455B-B567-1473DF0628BE}"/>
              </a:ext>
            </a:extLst>
          </p:cNvPr>
          <p:cNvSpPr>
            <a:spLocks noGrp="1"/>
          </p:cNvSpPr>
          <p:nvPr>
            <p:ph type="ftr" sz="quarter" idx="11"/>
          </p:nvPr>
        </p:nvSpPr>
        <p:spPr/>
        <p:txBody>
          <a:bodyPr/>
          <a:lstStyle/>
          <a:p>
            <a:pPr algn="l"/>
            <a:endParaRPr lang="en-US" dirty="0"/>
          </a:p>
        </p:txBody>
      </p:sp>
      <p:sp>
        <p:nvSpPr>
          <p:cNvPr id="8" name="Slide Number Placeholder 7">
            <a:extLst>
              <a:ext uri="{FF2B5EF4-FFF2-40B4-BE49-F238E27FC236}">
                <a16:creationId xmlns:a16="http://schemas.microsoft.com/office/drawing/2014/main" id="{2CF0BCF3-6FB5-4529-AA6A-A31467351EF5}"/>
              </a:ext>
            </a:extLst>
          </p:cNvPr>
          <p:cNvSpPr>
            <a:spLocks noGrp="1"/>
          </p:cNvSpPr>
          <p:nvPr>
            <p:ph type="sldNum" sz="quarter" idx="12"/>
          </p:nvPr>
        </p:nvSpPr>
        <p:spPr/>
        <p:txBody>
          <a:bodyPr/>
          <a:lstStyle/>
          <a:p>
            <a:pPr algn="ctr"/>
            <a:fld id="{D79E6812-DF0E-4B88-AFAA-EAC7168F54C0}" type="slidenum">
              <a:rPr lang="en-US" smtClean="0"/>
              <a:pPr algn="ctr"/>
              <a:t>‹Nº›</a:t>
            </a:fld>
            <a:endParaRPr lang="en-US" dirty="0"/>
          </a:p>
        </p:txBody>
      </p:sp>
    </p:spTree>
    <p:extLst>
      <p:ext uri="{BB962C8B-B14F-4D97-AF65-F5344CB8AC3E}">
        <p14:creationId xmlns:p14="http://schemas.microsoft.com/office/powerpoint/2010/main" val="936694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BF1315B-6865-4A5A-91C1-B75339038903}"/>
              </a:ext>
            </a:extLst>
          </p:cNvPr>
          <p:cNvSpPr>
            <a:spLocks noGrp="1"/>
          </p:cNvSpPr>
          <p:nvPr>
            <p:ph type="dt" sz="half" idx="10"/>
          </p:nvPr>
        </p:nvSpPr>
        <p:spPr/>
        <p:txBody>
          <a:bodyPr/>
          <a:lstStyle/>
          <a:p>
            <a:pPr algn="r"/>
            <a:fld id="{53BEF823-48A5-43FC-BE03-E79964288B41}" type="datetimeFigureOut">
              <a:rPr lang="en-US" smtClean="0"/>
              <a:pPr algn="r"/>
              <a:t>5/18/2024</a:t>
            </a:fld>
            <a:endParaRPr lang="en-US" dirty="0"/>
          </a:p>
        </p:txBody>
      </p:sp>
      <p:sp>
        <p:nvSpPr>
          <p:cNvPr id="6" name="Footer Placeholder 5">
            <a:extLst>
              <a:ext uri="{FF2B5EF4-FFF2-40B4-BE49-F238E27FC236}">
                <a16:creationId xmlns:a16="http://schemas.microsoft.com/office/drawing/2014/main" id="{DD536720-08C7-43DE-8EB5-CAB52D0E96B1}"/>
              </a:ext>
            </a:extLst>
          </p:cNvPr>
          <p:cNvSpPr>
            <a:spLocks noGrp="1"/>
          </p:cNvSpPr>
          <p:nvPr>
            <p:ph type="ftr" sz="quarter" idx="11"/>
          </p:nvPr>
        </p:nvSpPr>
        <p:spPr/>
        <p:txBody>
          <a:bodyPr/>
          <a:lstStyle/>
          <a:p>
            <a:pPr algn="l"/>
            <a:endParaRPr lang="en-US" dirty="0"/>
          </a:p>
        </p:txBody>
      </p:sp>
      <p:sp>
        <p:nvSpPr>
          <p:cNvPr id="7" name="Slide Number Placeholder 6">
            <a:extLst>
              <a:ext uri="{FF2B5EF4-FFF2-40B4-BE49-F238E27FC236}">
                <a16:creationId xmlns:a16="http://schemas.microsoft.com/office/drawing/2014/main" id="{6D2477AF-B012-491C-AE42-22DE1203BE8D}"/>
              </a:ext>
            </a:extLst>
          </p:cNvPr>
          <p:cNvSpPr>
            <a:spLocks noGrp="1"/>
          </p:cNvSpPr>
          <p:nvPr>
            <p:ph type="sldNum" sz="quarter" idx="12"/>
          </p:nvPr>
        </p:nvSpPr>
        <p:spPr/>
        <p:txBody>
          <a:bodyPr/>
          <a:lstStyle/>
          <a:p>
            <a:pPr algn="ctr"/>
            <a:fld id="{D79E6812-DF0E-4B88-AFAA-EAC7168F54C0}" type="slidenum">
              <a:rPr lang="en-US" smtClean="0"/>
              <a:pPr algn="ctr"/>
              <a:t>‹Nº›</a:t>
            </a:fld>
            <a:endParaRPr lang="en-US" dirty="0"/>
          </a:p>
        </p:txBody>
      </p:sp>
    </p:spTree>
    <p:extLst>
      <p:ext uri="{BB962C8B-B14F-4D97-AF65-F5344CB8AC3E}">
        <p14:creationId xmlns:p14="http://schemas.microsoft.com/office/powerpoint/2010/main" val="2511567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D183AC-72A9-43F5-A1B3-1D7A6A4C7EEB}"/>
              </a:ext>
            </a:extLst>
          </p:cNvPr>
          <p:cNvSpPr>
            <a:spLocks noGrp="1"/>
          </p:cNvSpPr>
          <p:nvPr>
            <p:ph idx="1"/>
          </p:nvPr>
        </p:nvSpPr>
        <p:spPr>
          <a:xfrm>
            <a:off x="5183188" y="758951"/>
            <a:ext cx="6245352" cy="4754881"/>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C4045592-52ED-4270-ACBB-BCC528DAC407}"/>
              </a:ext>
            </a:extLst>
          </p:cNvPr>
          <p:cNvSpPr>
            <a:spLocks noGrp="1"/>
          </p:cNvSpPr>
          <p:nvPr>
            <p:ph type="body" sz="half" idx="2"/>
          </p:nvPr>
        </p:nvSpPr>
        <p:spPr>
          <a:xfrm>
            <a:off x="758953" y="3815080"/>
            <a:ext cx="3831336" cy="1698752"/>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a:extLst>
              <a:ext uri="{FF2B5EF4-FFF2-40B4-BE49-F238E27FC236}">
                <a16:creationId xmlns:a16="http://schemas.microsoft.com/office/drawing/2014/main" id="{99A93518-F9B5-418F-9883-BEF8359B045A}"/>
              </a:ext>
            </a:extLst>
          </p:cNvPr>
          <p:cNvSpPr>
            <a:spLocks noGrp="1"/>
          </p:cNvSpPr>
          <p:nvPr>
            <p:ph type="dt" sz="half" idx="10"/>
          </p:nvPr>
        </p:nvSpPr>
        <p:spPr/>
        <p:txBody>
          <a:bodyPr/>
          <a:lstStyle/>
          <a:p>
            <a:pPr algn="r"/>
            <a:fld id="{53BEF823-48A5-43FC-BE03-E79964288B41}" type="datetimeFigureOut">
              <a:rPr lang="en-US" smtClean="0"/>
              <a:pPr algn="r"/>
              <a:t>5/18/2024</a:t>
            </a:fld>
            <a:endParaRPr lang="en-US" dirty="0"/>
          </a:p>
        </p:txBody>
      </p:sp>
      <p:sp>
        <p:nvSpPr>
          <p:cNvPr id="10" name="Footer Placeholder 9">
            <a:extLst>
              <a:ext uri="{FF2B5EF4-FFF2-40B4-BE49-F238E27FC236}">
                <a16:creationId xmlns:a16="http://schemas.microsoft.com/office/drawing/2014/main" id="{27B9FFE7-C4AB-425B-9B56-E412C72212A0}"/>
              </a:ext>
            </a:extLst>
          </p:cNvPr>
          <p:cNvSpPr>
            <a:spLocks noGrp="1"/>
          </p:cNvSpPr>
          <p:nvPr>
            <p:ph type="ftr" sz="quarter" idx="11"/>
          </p:nvPr>
        </p:nvSpPr>
        <p:spPr/>
        <p:txBody>
          <a:bodyPr/>
          <a:lstStyle/>
          <a:p>
            <a:pPr algn="l"/>
            <a:endParaRPr lang="en-US" dirty="0"/>
          </a:p>
        </p:txBody>
      </p:sp>
      <p:sp>
        <p:nvSpPr>
          <p:cNvPr id="11" name="Slide Number Placeholder 10">
            <a:extLst>
              <a:ext uri="{FF2B5EF4-FFF2-40B4-BE49-F238E27FC236}">
                <a16:creationId xmlns:a16="http://schemas.microsoft.com/office/drawing/2014/main" id="{59231052-EBA8-4781-B28A-2FEA8BE523F3}"/>
              </a:ext>
            </a:extLst>
          </p:cNvPr>
          <p:cNvSpPr>
            <a:spLocks noGrp="1"/>
          </p:cNvSpPr>
          <p:nvPr>
            <p:ph type="sldNum" sz="quarter" idx="12"/>
          </p:nvPr>
        </p:nvSpPr>
        <p:spPr/>
        <p:txBody>
          <a:bodyPr/>
          <a:lstStyle/>
          <a:p>
            <a:pPr algn="ctr"/>
            <a:fld id="{D79E6812-DF0E-4B88-AFAA-EAC7168F54C0}" type="slidenum">
              <a:rPr lang="en-US" smtClean="0"/>
              <a:pPr algn="ctr"/>
              <a:t>‹Nº›</a:t>
            </a:fld>
            <a:endParaRPr lang="en-US" dirty="0"/>
          </a:p>
        </p:txBody>
      </p:sp>
      <p:sp>
        <p:nvSpPr>
          <p:cNvPr id="2" name="Title 1">
            <a:extLst>
              <a:ext uri="{FF2B5EF4-FFF2-40B4-BE49-F238E27FC236}">
                <a16:creationId xmlns:a16="http://schemas.microsoft.com/office/drawing/2014/main" id="{CBDBF9E7-F686-4FA1-9BA5-69BDD014B0D3}"/>
              </a:ext>
            </a:extLst>
          </p:cNvPr>
          <p:cNvSpPr>
            <a:spLocks noGrp="1"/>
          </p:cNvSpPr>
          <p:nvPr>
            <p:ph type="title"/>
          </p:nvPr>
        </p:nvSpPr>
        <p:spPr>
          <a:xfrm>
            <a:off x="758952" y="758952"/>
            <a:ext cx="3831336" cy="2930179"/>
          </a:xfrm>
        </p:spPr>
        <p:txBody>
          <a:bodyPr/>
          <a:lstStyle/>
          <a:p>
            <a:r>
              <a:rPr lang="en-US"/>
              <a:t>Click to edit Master title style</a:t>
            </a:r>
            <a:endParaRPr lang="en-US" dirty="0"/>
          </a:p>
        </p:txBody>
      </p:sp>
    </p:spTree>
    <p:extLst>
      <p:ext uri="{BB962C8B-B14F-4D97-AF65-F5344CB8AC3E}">
        <p14:creationId xmlns:p14="http://schemas.microsoft.com/office/powerpoint/2010/main" val="1475595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D116CF06-B27C-4DC4-981D-38E31997BD16}"/>
              </a:ext>
            </a:extLst>
          </p:cNvPr>
          <p:cNvSpPr>
            <a:spLocks noGrp="1"/>
          </p:cNvSpPr>
          <p:nvPr>
            <p:ph type="pic" idx="1"/>
          </p:nvPr>
        </p:nvSpPr>
        <p:spPr>
          <a:xfrm>
            <a:off x="5183188" y="758951"/>
            <a:ext cx="6245352" cy="475488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E1976E66-2CB3-4F47-97F6-077C42818316}"/>
              </a:ext>
            </a:extLst>
          </p:cNvPr>
          <p:cNvSpPr>
            <a:spLocks noGrp="1"/>
          </p:cNvSpPr>
          <p:nvPr>
            <p:ph type="body" sz="half" idx="2"/>
          </p:nvPr>
        </p:nvSpPr>
        <p:spPr>
          <a:xfrm>
            <a:off x="758952" y="3794760"/>
            <a:ext cx="3831336" cy="1719072"/>
          </a:xfrm>
        </p:spPr>
        <p:txBody>
          <a:bodyPr>
            <a:normAutofit/>
          </a:bodyPr>
          <a:lstStyle>
            <a:lvl1pPr marL="0" indent="0">
              <a:buNone/>
              <a:defRPr sz="2000"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a:extLst>
              <a:ext uri="{FF2B5EF4-FFF2-40B4-BE49-F238E27FC236}">
                <a16:creationId xmlns:a16="http://schemas.microsoft.com/office/drawing/2014/main" id="{71414C9F-CBBD-4D5E-A831-BC0CDFEBCEF3}"/>
              </a:ext>
            </a:extLst>
          </p:cNvPr>
          <p:cNvSpPr>
            <a:spLocks noGrp="1"/>
          </p:cNvSpPr>
          <p:nvPr>
            <p:ph type="dt" sz="half" idx="10"/>
          </p:nvPr>
        </p:nvSpPr>
        <p:spPr/>
        <p:txBody>
          <a:bodyPr/>
          <a:lstStyle/>
          <a:p>
            <a:pPr algn="r"/>
            <a:fld id="{53BEF823-48A5-43FC-BE03-E79964288B41}" type="datetimeFigureOut">
              <a:rPr lang="en-US" smtClean="0"/>
              <a:pPr algn="r"/>
              <a:t>5/18/2024</a:t>
            </a:fld>
            <a:endParaRPr lang="en-US" dirty="0"/>
          </a:p>
        </p:txBody>
      </p:sp>
      <p:sp>
        <p:nvSpPr>
          <p:cNvPr id="10" name="Footer Placeholder 9">
            <a:extLst>
              <a:ext uri="{FF2B5EF4-FFF2-40B4-BE49-F238E27FC236}">
                <a16:creationId xmlns:a16="http://schemas.microsoft.com/office/drawing/2014/main" id="{F58DC0C8-B580-442D-8DAC-4F0F869B1F11}"/>
              </a:ext>
            </a:extLst>
          </p:cNvPr>
          <p:cNvSpPr>
            <a:spLocks noGrp="1"/>
          </p:cNvSpPr>
          <p:nvPr>
            <p:ph type="ftr" sz="quarter" idx="11"/>
          </p:nvPr>
        </p:nvSpPr>
        <p:spPr/>
        <p:txBody>
          <a:bodyPr/>
          <a:lstStyle/>
          <a:p>
            <a:pPr algn="l"/>
            <a:endParaRPr lang="en-US" dirty="0"/>
          </a:p>
        </p:txBody>
      </p:sp>
      <p:sp>
        <p:nvSpPr>
          <p:cNvPr id="11" name="Slide Number Placeholder 10">
            <a:extLst>
              <a:ext uri="{FF2B5EF4-FFF2-40B4-BE49-F238E27FC236}">
                <a16:creationId xmlns:a16="http://schemas.microsoft.com/office/drawing/2014/main" id="{1B0D29E8-DFEE-49AB-83AF-85FF25252A3C}"/>
              </a:ext>
            </a:extLst>
          </p:cNvPr>
          <p:cNvSpPr>
            <a:spLocks noGrp="1"/>
          </p:cNvSpPr>
          <p:nvPr>
            <p:ph type="sldNum" sz="quarter" idx="12"/>
          </p:nvPr>
        </p:nvSpPr>
        <p:spPr/>
        <p:txBody>
          <a:bodyPr/>
          <a:lstStyle/>
          <a:p>
            <a:pPr algn="ctr"/>
            <a:fld id="{D79E6812-DF0E-4B88-AFAA-EAC7168F54C0}" type="slidenum">
              <a:rPr lang="en-US" smtClean="0"/>
              <a:pPr algn="ctr"/>
              <a:t>‹Nº›</a:t>
            </a:fld>
            <a:endParaRPr lang="en-US" dirty="0"/>
          </a:p>
        </p:txBody>
      </p:sp>
      <p:sp>
        <p:nvSpPr>
          <p:cNvPr id="2" name="Title 1">
            <a:extLst>
              <a:ext uri="{FF2B5EF4-FFF2-40B4-BE49-F238E27FC236}">
                <a16:creationId xmlns:a16="http://schemas.microsoft.com/office/drawing/2014/main" id="{D0EAAF1B-6B6E-4D37-8F57-E403C6371A00}"/>
              </a:ext>
            </a:extLst>
          </p:cNvPr>
          <p:cNvSpPr>
            <a:spLocks noGrp="1"/>
          </p:cNvSpPr>
          <p:nvPr>
            <p:ph type="title"/>
          </p:nvPr>
        </p:nvSpPr>
        <p:spPr>
          <a:xfrm>
            <a:off x="758952" y="758952"/>
            <a:ext cx="3831336" cy="2926080"/>
          </a:xfrm>
        </p:spPr>
        <p:txBody>
          <a:bodyPr/>
          <a:lstStyle/>
          <a:p>
            <a:r>
              <a:rPr lang="en-US"/>
              <a:t>Click to edit Master title style</a:t>
            </a:r>
            <a:endParaRPr lang="en-US" dirty="0"/>
          </a:p>
        </p:txBody>
      </p:sp>
    </p:spTree>
    <p:extLst>
      <p:ext uri="{BB962C8B-B14F-4D97-AF65-F5344CB8AC3E}">
        <p14:creationId xmlns:p14="http://schemas.microsoft.com/office/powerpoint/2010/main" val="3094153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8" name="Freeform 6" title="Page Number Shape">
            <a:extLst>
              <a:ext uri="{FF2B5EF4-FFF2-40B4-BE49-F238E27FC236}">
                <a16:creationId xmlns:a16="http://schemas.microsoft.com/office/drawing/2014/main" id="{72411438-92A5-42B0-9C54-EA4FB32ACB5E}"/>
              </a:ext>
            </a:extLst>
          </p:cNvPr>
          <p:cNvSpPr/>
          <p:nvPr/>
        </p:nvSpPr>
        <p:spPr bwMode="auto">
          <a:xfrm>
            <a:off x="11784011" y="5778801"/>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txBody>
          <a:bodyPr anchor="ctr"/>
          <a:lstStyle/>
          <a:p>
            <a:endParaRPr lang="en-US"/>
          </a:p>
        </p:txBody>
      </p:sp>
      <p:sp>
        <p:nvSpPr>
          <p:cNvPr id="2" name="Title Placeholder 1">
            <a:extLst>
              <a:ext uri="{FF2B5EF4-FFF2-40B4-BE49-F238E27FC236}">
                <a16:creationId xmlns:a16="http://schemas.microsoft.com/office/drawing/2014/main" id="{0D56E4D8-47B6-4DEC-BD29-B3B6ED4CC739}"/>
              </a:ext>
            </a:extLst>
          </p:cNvPr>
          <p:cNvSpPr>
            <a:spLocks noGrp="1"/>
          </p:cNvSpPr>
          <p:nvPr>
            <p:ph type="title"/>
          </p:nvPr>
        </p:nvSpPr>
        <p:spPr>
          <a:xfrm>
            <a:off x="758952" y="758952"/>
            <a:ext cx="3831336" cy="475488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F0F5D4C-4873-4052-A294-99CCB9421C4A}"/>
              </a:ext>
            </a:extLst>
          </p:cNvPr>
          <p:cNvSpPr>
            <a:spLocks noGrp="1"/>
          </p:cNvSpPr>
          <p:nvPr>
            <p:ph type="body" idx="1"/>
          </p:nvPr>
        </p:nvSpPr>
        <p:spPr>
          <a:xfrm>
            <a:off x="5184648" y="758952"/>
            <a:ext cx="6245352" cy="475488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41D62B3-3490-46B4-A10E-33FCE4A1FBB5}"/>
              </a:ext>
            </a:extLst>
          </p:cNvPr>
          <p:cNvSpPr>
            <a:spLocks noGrp="1"/>
          </p:cNvSpPr>
          <p:nvPr>
            <p:ph type="dt" sz="half" idx="2"/>
          </p:nvPr>
        </p:nvSpPr>
        <p:spPr>
          <a:xfrm>
            <a:off x="7616952" y="6007608"/>
            <a:ext cx="3813048" cy="365125"/>
          </a:xfrm>
          <a:prstGeom prst="rect">
            <a:avLst/>
          </a:prstGeom>
        </p:spPr>
        <p:txBody>
          <a:bodyPr vert="horz" lIns="91440" tIns="45720" rIns="91440" bIns="45720" rtlCol="0" anchor="ctr"/>
          <a:lstStyle>
            <a:lvl1pPr algn="r">
              <a:defRPr sz="1000" spc="50" baseline="0">
                <a:solidFill>
                  <a:schemeClr val="tx1">
                    <a:lumMod val="85000"/>
                    <a:lumOff val="15000"/>
                  </a:schemeClr>
                </a:solidFill>
              </a:defRPr>
            </a:lvl1pPr>
          </a:lstStyle>
          <a:p>
            <a:pPr algn="r"/>
            <a:fld id="{53BEF823-48A5-43FC-BE03-E79964288B41}" type="datetimeFigureOut">
              <a:rPr lang="en-US" smtClean="0"/>
              <a:pPr algn="r"/>
              <a:t>5/18/2024</a:t>
            </a:fld>
            <a:endParaRPr lang="en-US" dirty="0"/>
          </a:p>
        </p:txBody>
      </p:sp>
      <p:sp>
        <p:nvSpPr>
          <p:cNvPr id="5" name="Footer Placeholder 4">
            <a:extLst>
              <a:ext uri="{FF2B5EF4-FFF2-40B4-BE49-F238E27FC236}">
                <a16:creationId xmlns:a16="http://schemas.microsoft.com/office/drawing/2014/main" id="{97424CB1-7D5F-4F52-9F99-7068F5819E8C}"/>
              </a:ext>
            </a:extLst>
          </p:cNvPr>
          <p:cNvSpPr>
            <a:spLocks noGrp="1"/>
          </p:cNvSpPr>
          <p:nvPr>
            <p:ph type="ftr" sz="quarter" idx="3"/>
          </p:nvPr>
        </p:nvSpPr>
        <p:spPr>
          <a:xfrm>
            <a:off x="758952" y="6007608"/>
            <a:ext cx="3831336" cy="365125"/>
          </a:xfrm>
          <a:prstGeom prst="rect">
            <a:avLst/>
          </a:prstGeom>
        </p:spPr>
        <p:txBody>
          <a:bodyPr vert="horz" lIns="91440" tIns="45720" rIns="91440" bIns="45720" rtlCol="0" anchor="ctr"/>
          <a:lstStyle>
            <a:lvl1pPr algn="l">
              <a:defRPr sz="1000" spc="50" baseline="0">
                <a:solidFill>
                  <a:schemeClr val="tx1">
                    <a:lumMod val="85000"/>
                    <a:lumOff val="15000"/>
                  </a:schemeClr>
                </a:solidFill>
              </a:defRPr>
            </a:lvl1pPr>
          </a:lstStyle>
          <a:p>
            <a:pPr algn="l"/>
            <a:endParaRPr lang="en-US" dirty="0"/>
          </a:p>
        </p:txBody>
      </p:sp>
      <p:sp>
        <p:nvSpPr>
          <p:cNvPr id="6" name="Slide Number Placeholder 5">
            <a:extLst>
              <a:ext uri="{FF2B5EF4-FFF2-40B4-BE49-F238E27FC236}">
                <a16:creationId xmlns:a16="http://schemas.microsoft.com/office/drawing/2014/main" id="{1A1F9CC9-1431-4569-B2F1-D04814955381}"/>
              </a:ext>
            </a:extLst>
          </p:cNvPr>
          <p:cNvSpPr>
            <a:spLocks noGrp="1"/>
          </p:cNvSpPr>
          <p:nvPr>
            <p:ph type="sldNum" sz="quarter" idx="4"/>
          </p:nvPr>
        </p:nvSpPr>
        <p:spPr>
          <a:xfrm>
            <a:off x="11786616" y="6007608"/>
            <a:ext cx="411480" cy="365125"/>
          </a:xfrm>
          <a:prstGeom prst="rect">
            <a:avLst/>
          </a:prstGeom>
        </p:spPr>
        <p:txBody>
          <a:bodyPr vert="horz" lIns="45720" tIns="45720" rIns="45720" bIns="45720" rtlCol="0" anchor="ctr"/>
          <a:lstStyle>
            <a:lvl1pPr algn="r">
              <a:defRPr sz="900" b="1">
                <a:solidFill>
                  <a:schemeClr val="bg1"/>
                </a:solidFill>
              </a:defRPr>
            </a:lvl1pPr>
          </a:lstStyle>
          <a:p>
            <a:pPr algn="ctr"/>
            <a:fld id="{D79E6812-DF0E-4B88-AFAA-EAC7168F54C0}" type="slidenum">
              <a:rPr lang="en-US" smtClean="0"/>
              <a:pPr algn="ctr"/>
              <a:t>‹Nº›</a:t>
            </a:fld>
            <a:endParaRPr lang="en-US" dirty="0"/>
          </a:p>
        </p:txBody>
      </p:sp>
    </p:spTree>
    <p:extLst>
      <p:ext uri="{BB962C8B-B14F-4D97-AF65-F5344CB8AC3E}">
        <p14:creationId xmlns:p14="http://schemas.microsoft.com/office/powerpoint/2010/main" val="2637932754"/>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44" r:id="rId6"/>
    <p:sldLayoutId id="2147483740" r:id="rId7"/>
    <p:sldLayoutId id="2147483741" r:id="rId8"/>
    <p:sldLayoutId id="2147483742" r:id="rId9"/>
    <p:sldLayoutId id="2147483743" r:id="rId10"/>
    <p:sldLayoutId id="2147483745" r:id="rId11"/>
  </p:sldLayoutIdLst>
  <p:txStyles>
    <p:titleStyle>
      <a:lvl1pPr algn="l" defTabSz="914400" rtl="0" eaLnBrk="1" latinLnBrk="0" hangingPunct="1">
        <a:lnSpc>
          <a:spcPct val="90000"/>
        </a:lnSpc>
        <a:spcBef>
          <a:spcPct val="0"/>
        </a:spcBef>
        <a:buNone/>
        <a:defRPr sz="6000" i="1" kern="1200" spc="100" baseline="0">
          <a:solidFill>
            <a:schemeClr val="tx1">
              <a:lumMod val="85000"/>
              <a:lumOff val="15000"/>
            </a:schemeClr>
          </a:solidFill>
          <a:latin typeface="+mj-lt"/>
          <a:ea typeface="+mj-ea"/>
          <a:cs typeface="+mj-cs"/>
        </a:defRPr>
      </a:lvl1pPr>
    </p:titleStyle>
    <p:bodyStyle>
      <a:lvl1pPr marL="182880" indent="-182880" algn="l" defTabSz="914400" rtl="0" eaLnBrk="1" latinLnBrk="0" hangingPunct="1">
        <a:lnSpc>
          <a:spcPct val="110000"/>
        </a:lnSpc>
        <a:spcBef>
          <a:spcPts val="400"/>
        </a:spcBef>
        <a:spcAft>
          <a:spcPts val="400"/>
        </a:spcAft>
        <a:buClrTx/>
        <a:buFont typeface="Arial" panose="020B0604020202020204" pitchFamily="34" charset="0"/>
        <a:buChar char="•"/>
        <a:defRPr sz="2000" kern="1200">
          <a:solidFill>
            <a:schemeClr val="tx1">
              <a:lumMod val="85000"/>
              <a:lumOff val="15000"/>
            </a:schemeClr>
          </a:solidFill>
          <a:latin typeface="+mn-lt"/>
          <a:ea typeface="+mn-ea"/>
          <a:cs typeface="+mn-cs"/>
        </a:defRPr>
      </a:lvl1pPr>
      <a:lvl2pPr marL="182880" indent="0" algn="l" defTabSz="914400" rtl="0" eaLnBrk="1" latinLnBrk="0" hangingPunct="1">
        <a:lnSpc>
          <a:spcPct val="110000"/>
        </a:lnSpc>
        <a:spcBef>
          <a:spcPts val="400"/>
        </a:spcBef>
        <a:spcAft>
          <a:spcPts val="400"/>
        </a:spcAft>
        <a:buClrTx/>
        <a:buFont typeface="Arial" panose="020B0604020202020204" pitchFamily="34" charset="0"/>
        <a:buNone/>
        <a:defRPr sz="1800" i="1" kern="1200">
          <a:solidFill>
            <a:schemeClr val="tx1">
              <a:lumMod val="85000"/>
              <a:lumOff val="15000"/>
            </a:schemeClr>
          </a:solidFill>
          <a:latin typeface="+mn-lt"/>
          <a:ea typeface="+mn-ea"/>
          <a:cs typeface="+mn-cs"/>
        </a:defRPr>
      </a:lvl2pPr>
      <a:lvl3pPr marL="182880" indent="-182880" algn="l" defTabSz="914400" rtl="0" eaLnBrk="1" latinLnBrk="0" hangingPunct="1">
        <a:lnSpc>
          <a:spcPct val="110000"/>
        </a:lnSpc>
        <a:spcBef>
          <a:spcPts val="400"/>
        </a:spcBef>
        <a:spcAft>
          <a:spcPts val="400"/>
        </a:spcAft>
        <a:buClrTx/>
        <a:buFont typeface="Arial" panose="020B0604020202020204" pitchFamily="34" charset="0"/>
        <a:buChar char="•"/>
        <a:defRPr sz="1600" kern="1200">
          <a:solidFill>
            <a:schemeClr val="tx1">
              <a:lumMod val="85000"/>
              <a:lumOff val="15000"/>
            </a:schemeClr>
          </a:solidFill>
          <a:latin typeface="+mn-lt"/>
          <a:ea typeface="+mn-ea"/>
          <a:cs typeface="+mn-cs"/>
        </a:defRPr>
      </a:lvl3pPr>
      <a:lvl4pPr marL="182880" indent="0" algn="l" defTabSz="914400" rtl="0" eaLnBrk="1" latinLnBrk="0" hangingPunct="1">
        <a:lnSpc>
          <a:spcPct val="110000"/>
        </a:lnSpc>
        <a:spcBef>
          <a:spcPts val="400"/>
        </a:spcBef>
        <a:spcAft>
          <a:spcPts val="400"/>
        </a:spcAft>
        <a:buClrTx/>
        <a:buFont typeface="Arial" panose="020B0604020202020204" pitchFamily="34" charset="0"/>
        <a:buNone/>
        <a:defRPr sz="1400" i="1" kern="1200">
          <a:solidFill>
            <a:schemeClr val="tx1">
              <a:lumMod val="85000"/>
              <a:lumOff val="15000"/>
            </a:schemeClr>
          </a:solidFill>
          <a:latin typeface="+mn-lt"/>
          <a:ea typeface="+mn-ea"/>
          <a:cs typeface="+mn-cs"/>
        </a:defRPr>
      </a:lvl4pPr>
      <a:lvl5pPr marL="182880" indent="-182880" algn="l" defTabSz="914400" rtl="0" eaLnBrk="1" latinLnBrk="0" hangingPunct="1">
        <a:lnSpc>
          <a:spcPct val="110000"/>
        </a:lnSpc>
        <a:spcBef>
          <a:spcPts val="400"/>
        </a:spcBef>
        <a:spcAft>
          <a:spcPts val="400"/>
        </a:spcAft>
        <a:buClrTx/>
        <a:buFont typeface="Arial" panose="020B0604020202020204" pitchFamily="34" charset="0"/>
        <a:buChar char="•"/>
        <a:defRPr sz="1400" kern="1200">
          <a:solidFill>
            <a:schemeClr val="tx1">
              <a:lumMod val="85000"/>
              <a:lumOff val="1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8000"/>
            <a:satMod val="170000"/>
          </a:schemeClr>
        </a:solidFill>
        <a:effectLst/>
      </p:bgPr>
    </p:bg>
    <p:spTree>
      <p:nvGrpSpPr>
        <p:cNvPr id="1" name=""/>
        <p:cNvGrpSpPr/>
        <p:nvPr/>
      </p:nvGrpSpPr>
      <p:grpSpPr>
        <a:xfrm>
          <a:off x="0" y="0"/>
          <a:ext cx="0" cy="0"/>
          <a:chOff x="0" y="0"/>
          <a:chExt cx="0" cy="0"/>
        </a:xfrm>
      </p:grpSpPr>
      <p:sp>
        <p:nvSpPr>
          <p:cNvPr id="70" name="Rectangle 9">
            <a:extLst>
              <a:ext uri="{FF2B5EF4-FFF2-40B4-BE49-F238E27FC236}">
                <a16:creationId xmlns:a16="http://schemas.microsoft.com/office/drawing/2014/main" id="{55B419A7-F817-4767-8CCB-FB0E189C4A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1" name="Picture 1" descr="Patrón de fondo&#10;&#10;Descripción generada automáticamente">
            <a:extLst>
              <a:ext uri="{FF2B5EF4-FFF2-40B4-BE49-F238E27FC236}">
                <a16:creationId xmlns:a16="http://schemas.microsoft.com/office/drawing/2014/main" id="{121AB49B-ED4A-EEF9-9244-1E8B7F8DA9D7}"/>
              </a:ext>
            </a:extLst>
          </p:cNvPr>
          <p:cNvPicPr>
            <a:picLocks noChangeAspect="1"/>
          </p:cNvPicPr>
          <p:nvPr/>
        </p:nvPicPr>
        <p:blipFill rotWithShape="1">
          <a:blip r:embed="rId2">
            <a:alphaModFix amt="33000"/>
          </a:blip>
          <a:srcRect t="6473" b="3527"/>
          <a:stretch/>
        </p:blipFill>
        <p:spPr>
          <a:xfrm>
            <a:off x="0" y="-35211"/>
            <a:ext cx="12191980" cy="6857990"/>
          </a:xfrm>
          <a:prstGeom prst="rect">
            <a:avLst/>
          </a:prstGeom>
        </p:spPr>
      </p:pic>
      <p:sp>
        <p:nvSpPr>
          <p:cNvPr id="5" name="CuadroTexto 4">
            <a:extLst>
              <a:ext uri="{FF2B5EF4-FFF2-40B4-BE49-F238E27FC236}">
                <a16:creationId xmlns:a16="http://schemas.microsoft.com/office/drawing/2014/main" id="{A1BB1D09-9ED7-4D4D-6FC2-58C730810E9F}"/>
              </a:ext>
            </a:extLst>
          </p:cNvPr>
          <p:cNvSpPr txBox="1"/>
          <p:nvPr/>
        </p:nvSpPr>
        <p:spPr>
          <a:xfrm>
            <a:off x="1078992" y="1143000"/>
            <a:ext cx="9052560" cy="3546179"/>
          </a:xfrm>
          <a:prstGeom prst="rect">
            <a:avLst/>
          </a:prstGeom>
        </p:spPr>
        <p:txBody>
          <a:bodyPr vert="horz" lIns="91440" tIns="45720" rIns="91440" bIns="45720" rtlCol="0" anchor="t">
            <a:normAutofit fontScale="85000" lnSpcReduction="20000"/>
          </a:bodyPr>
          <a:lstStyle/>
          <a:p>
            <a:pPr>
              <a:lnSpc>
                <a:spcPct val="90000"/>
              </a:lnSpc>
              <a:spcBef>
                <a:spcPct val="0"/>
              </a:spcBef>
              <a:spcAft>
                <a:spcPts val="600"/>
              </a:spcAft>
            </a:pPr>
            <a:r>
              <a:rPr lang="en-US" sz="7200" b="1" i="1" spc="100" dirty="0">
                <a:solidFill>
                  <a:schemeClr val="tx1">
                    <a:lumMod val="85000"/>
                    <a:lumOff val="15000"/>
                  </a:schemeClr>
                </a:solidFill>
                <a:latin typeface="+mj-lt"/>
                <a:ea typeface="+mj-ea"/>
                <a:cs typeface="+mj-cs"/>
              </a:rPr>
              <a:t>El </a:t>
            </a:r>
            <a:r>
              <a:rPr lang="en-US" sz="7200" b="1" i="1" spc="100" dirty="0" err="1">
                <a:solidFill>
                  <a:schemeClr val="tx1">
                    <a:lumMod val="85000"/>
                    <a:lumOff val="15000"/>
                  </a:schemeClr>
                </a:solidFill>
                <a:latin typeface="+mj-lt"/>
                <a:ea typeface="+mj-ea"/>
                <a:cs typeface="+mj-cs"/>
              </a:rPr>
              <a:t>profeta</a:t>
            </a:r>
            <a:r>
              <a:rPr lang="en-US" sz="7200" b="1" i="1" spc="100" dirty="0">
                <a:solidFill>
                  <a:schemeClr val="tx1">
                    <a:lumMod val="85000"/>
                    <a:lumOff val="15000"/>
                  </a:schemeClr>
                </a:solidFill>
                <a:latin typeface="+mj-lt"/>
                <a:ea typeface="+mj-ea"/>
                <a:cs typeface="+mj-cs"/>
              </a:rPr>
              <a:t> Isaias.</a:t>
            </a:r>
          </a:p>
          <a:p>
            <a:pPr>
              <a:lnSpc>
                <a:spcPct val="90000"/>
              </a:lnSpc>
              <a:spcBef>
                <a:spcPct val="0"/>
              </a:spcBef>
              <a:spcAft>
                <a:spcPts val="600"/>
              </a:spcAft>
            </a:pPr>
            <a:endParaRPr lang="en-US" sz="7200" b="1" i="1" spc="100" dirty="0">
              <a:solidFill>
                <a:schemeClr val="tx1">
                  <a:lumMod val="85000"/>
                  <a:lumOff val="15000"/>
                </a:schemeClr>
              </a:solidFill>
              <a:latin typeface="+mj-lt"/>
              <a:ea typeface="+mj-ea"/>
              <a:cs typeface="+mj-cs"/>
            </a:endParaRPr>
          </a:p>
          <a:p>
            <a:pPr>
              <a:lnSpc>
                <a:spcPct val="90000"/>
              </a:lnSpc>
              <a:spcBef>
                <a:spcPct val="0"/>
              </a:spcBef>
              <a:spcAft>
                <a:spcPts val="600"/>
              </a:spcAft>
            </a:pPr>
            <a:endParaRPr lang="en-US" sz="7200" b="1" i="1" spc="100" dirty="0">
              <a:solidFill>
                <a:schemeClr val="tx1">
                  <a:lumMod val="85000"/>
                  <a:lumOff val="15000"/>
                </a:schemeClr>
              </a:solidFill>
              <a:latin typeface="+mj-lt"/>
              <a:ea typeface="+mj-ea"/>
              <a:cs typeface="+mj-cs"/>
            </a:endParaRPr>
          </a:p>
          <a:p>
            <a:pPr>
              <a:lnSpc>
                <a:spcPct val="90000"/>
              </a:lnSpc>
              <a:spcBef>
                <a:spcPct val="0"/>
              </a:spcBef>
              <a:spcAft>
                <a:spcPts val="600"/>
              </a:spcAft>
            </a:pPr>
            <a:endParaRPr lang="en-US" sz="7200" b="1" i="1" spc="100" dirty="0">
              <a:solidFill>
                <a:schemeClr val="tx1">
                  <a:lumMod val="85000"/>
                  <a:lumOff val="15000"/>
                </a:schemeClr>
              </a:solidFill>
              <a:latin typeface="+mj-lt"/>
              <a:ea typeface="+mj-ea"/>
              <a:cs typeface="+mj-cs"/>
            </a:endParaRPr>
          </a:p>
          <a:p>
            <a:pPr algn="r">
              <a:lnSpc>
                <a:spcPct val="90000"/>
              </a:lnSpc>
              <a:spcBef>
                <a:spcPct val="0"/>
              </a:spcBef>
              <a:spcAft>
                <a:spcPts val="600"/>
              </a:spcAft>
            </a:pPr>
            <a:r>
              <a:rPr lang="en-US" sz="2000" b="1" i="1" spc="100" dirty="0">
                <a:solidFill>
                  <a:schemeClr val="tx1">
                    <a:lumMod val="85000"/>
                    <a:lumOff val="15000"/>
                  </a:schemeClr>
                </a:solidFill>
                <a:latin typeface="+mj-lt"/>
                <a:ea typeface="+mj-ea"/>
                <a:cs typeface="+mj-cs"/>
              </a:rPr>
              <a:t>Jaime Michea</a:t>
            </a:r>
            <a:br>
              <a:rPr lang="en-US" sz="2000" b="1" i="1" spc="100" dirty="0">
                <a:solidFill>
                  <a:schemeClr val="tx1">
                    <a:lumMod val="85000"/>
                    <a:lumOff val="15000"/>
                  </a:schemeClr>
                </a:solidFill>
                <a:latin typeface="+mj-lt"/>
                <a:ea typeface="+mj-ea"/>
                <a:cs typeface="+mj-cs"/>
              </a:rPr>
            </a:br>
            <a:r>
              <a:rPr lang="en-US" sz="2000" b="1" i="1" spc="100" dirty="0" err="1">
                <a:solidFill>
                  <a:schemeClr val="tx1">
                    <a:lumMod val="85000"/>
                    <a:lumOff val="15000"/>
                  </a:schemeClr>
                </a:solidFill>
                <a:latin typeface="+mj-lt"/>
                <a:ea typeface="+mj-ea"/>
                <a:cs typeface="+mj-cs"/>
              </a:rPr>
              <a:t>Animación</a:t>
            </a:r>
            <a:r>
              <a:rPr lang="en-US" sz="2000" b="1" i="1" spc="100" dirty="0">
                <a:solidFill>
                  <a:schemeClr val="tx1">
                    <a:lumMod val="85000"/>
                    <a:lumOff val="15000"/>
                  </a:schemeClr>
                </a:solidFill>
                <a:latin typeface="+mj-lt"/>
                <a:ea typeface="+mj-ea"/>
                <a:cs typeface="+mj-cs"/>
              </a:rPr>
              <a:t> Biblica </a:t>
            </a:r>
            <a:r>
              <a:rPr lang="en-US" sz="2000" b="1" i="1" spc="100" dirty="0" err="1">
                <a:solidFill>
                  <a:schemeClr val="tx1">
                    <a:lumMod val="85000"/>
                    <a:lumOff val="15000"/>
                  </a:schemeClr>
                </a:solidFill>
                <a:latin typeface="+mj-lt"/>
                <a:ea typeface="+mj-ea"/>
                <a:cs typeface="+mj-cs"/>
              </a:rPr>
              <a:t>claretiana</a:t>
            </a:r>
            <a:endParaRPr lang="en-US" sz="2000" b="1" i="1" spc="100" dirty="0">
              <a:solidFill>
                <a:schemeClr val="tx1">
                  <a:lumMod val="85000"/>
                  <a:lumOff val="15000"/>
                </a:schemeClr>
              </a:solidFill>
              <a:latin typeface="+mj-lt"/>
              <a:ea typeface="+mj-ea"/>
              <a:cs typeface="+mj-cs"/>
            </a:endParaRPr>
          </a:p>
        </p:txBody>
      </p:sp>
      <p:cxnSp>
        <p:nvCxnSpPr>
          <p:cNvPr id="72" name="Straight Connector 11">
            <a:extLst>
              <a:ext uri="{FF2B5EF4-FFF2-40B4-BE49-F238E27FC236}">
                <a16:creationId xmlns:a16="http://schemas.microsoft.com/office/drawing/2014/main" id="{D81E42A3-743C-4C15-9DA8-93AA9AEBFB1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8952" y="1143293"/>
            <a:ext cx="0" cy="571470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3" name="Freeform 6">
            <a:extLst>
              <a:ext uri="{FF2B5EF4-FFF2-40B4-BE49-F238E27FC236}">
                <a16:creationId xmlns:a16="http://schemas.microsoft.com/office/drawing/2014/main" id="{7021D92D-08FF-45A6-9109-AC9462C7E8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784011" y="1143293"/>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txBody>
          <a:bodyPr anchor="ctr"/>
          <a:lstStyle/>
          <a:p>
            <a:endParaRPr lang="en-US"/>
          </a:p>
        </p:txBody>
      </p:sp>
    </p:spTree>
    <p:extLst>
      <p:ext uri="{BB962C8B-B14F-4D97-AF65-F5344CB8AC3E}">
        <p14:creationId xmlns:p14="http://schemas.microsoft.com/office/powerpoint/2010/main" val="9980387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86D4A20C-2D51-1E20-FA90-22D517C20A57}"/>
              </a:ext>
            </a:extLst>
          </p:cNvPr>
          <p:cNvSpPr txBox="1"/>
          <p:nvPr/>
        </p:nvSpPr>
        <p:spPr>
          <a:xfrm>
            <a:off x="429985" y="920621"/>
            <a:ext cx="10896600" cy="5324535"/>
          </a:xfrm>
          <a:prstGeom prst="rect">
            <a:avLst/>
          </a:prstGeom>
          <a:noFill/>
        </p:spPr>
        <p:txBody>
          <a:bodyPr wrap="square">
            <a:spAutoFit/>
          </a:bodyPr>
          <a:lstStyle/>
          <a:p>
            <a:pPr algn="just"/>
            <a:r>
              <a:rPr lang="es-ES" sz="2000" dirty="0">
                <a:latin typeface="Abadi" panose="020B0604020104020204" pitchFamily="34" charset="0"/>
              </a:rPr>
              <a:t>Con respecto a la política internacional, condena el expansionismo del imperio asirio y anuncia la salvación de Jerusalén, que, como ya se dijo, no fue conquistada por Asiria. Sería conquistada 130 años después por otro impero, el de Babilonia</a:t>
            </a:r>
          </a:p>
          <a:p>
            <a:pPr marL="342900" indent="-342900" algn="just">
              <a:buFontTx/>
              <a:buChar char="-"/>
            </a:pPr>
            <a:r>
              <a:rPr lang="es-ES" sz="2000" dirty="0">
                <a:latin typeface="Abadi" panose="020B0604020104020204" pitchFamily="34" charset="0"/>
              </a:rPr>
              <a:t>Isaías asegura que Dios no va a ser infiel a Jerusalén ni a la dinastía davídica y, por eso mismo, exige que el pueblo crea y confía en Él y se mantenga fiel.</a:t>
            </a:r>
          </a:p>
          <a:p>
            <a:pPr marL="342900" indent="-342900" algn="just">
              <a:buFontTx/>
              <a:buChar char="-"/>
            </a:pPr>
            <a:r>
              <a:rPr lang="es-ES" sz="2000" dirty="0">
                <a:latin typeface="Abadi" panose="020B0604020104020204" pitchFamily="34" charset="0"/>
              </a:rPr>
              <a:t>Tiene un fuerte arraigo con la que resalta la elección divina de Jerusalén y de la dinastía de David. </a:t>
            </a:r>
          </a:p>
          <a:p>
            <a:pPr marL="342900" indent="-342900" algn="just">
              <a:buFontTx/>
              <a:buChar char="-"/>
            </a:pPr>
            <a:r>
              <a:rPr lang="es-ES" sz="2000" dirty="0">
                <a:latin typeface="Abadi" panose="020B0604020104020204" pitchFamily="34" charset="0"/>
              </a:rPr>
              <a:t>Jerusalén y la monarquía davídica son para Isaías dos realidades con las que Dios se había comprometido desde tiempos antiguos.</a:t>
            </a:r>
          </a:p>
          <a:p>
            <a:pPr algn="just"/>
            <a:endParaRPr lang="es-ES" sz="2000" dirty="0">
              <a:latin typeface="Abadi" panose="020B0604020104020204" pitchFamily="34" charset="0"/>
            </a:endParaRPr>
          </a:p>
          <a:p>
            <a:pPr algn="just"/>
            <a:endParaRPr lang="es-ES" sz="2000" dirty="0">
              <a:latin typeface="Abadi" panose="020B0604020104020204" pitchFamily="34" charset="0"/>
            </a:endParaRPr>
          </a:p>
          <a:p>
            <a:pPr algn="just"/>
            <a:r>
              <a:rPr lang="es-ES" sz="2000" dirty="0">
                <a:latin typeface="Abadi" panose="020B0604020104020204" pitchFamily="34" charset="0"/>
              </a:rPr>
              <a:t>En cuanto a la política interna, denuncia a los reyes por no controlar el desenfreno de sus oficiales que vivían de los bienes de los pobres. </a:t>
            </a:r>
          </a:p>
          <a:p>
            <a:pPr marL="342900" indent="-342900" algn="just">
              <a:buFontTx/>
              <a:buChar char="-"/>
            </a:pPr>
            <a:r>
              <a:rPr lang="es-ES" sz="2000" dirty="0">
                <a:latin typeface="Abadi" panose="020B0604020104020204" pitchFamily="34" charset="0"/>
              </a:rPr>
              <a:t>Les anuncia que serán talados como un árbol, pero que de su tronco saldrá un rey bueno, que defenderá la causa de los humildes (6, 13; 11, 1-9) </a:t>
            </a:r>
          </a:p>
          <a:p>
            <a:pPr marL="342900" indent="-342900" algn="just">
              <a:buFontTx/>
              <a:buChar char="-"/>
            </a:pPr>
            <a:r>
              <a:rPr lang="es-ES" sz="2000" dirty="0">
                <a:latin typeface="Abadi" panose="020B0604020104020204" pitchFamily="34" charset="0"/>
              </a:rPr>
              <a:t>Para Isaías, la liberación del pueblo llegará desde arriba, por obra de un rey bueno anunciado por él. </a:t>
            </a:r>
          </a:p>
        </p:txBody>
      </p:sp>
    </p:spTree>
    <p:extLst>
      <p:ext uri="{BB962C8B-B14F-4D97-AF65-F5344CB8AC3E}">
        <p14:creationId xmlns:p14="http://schemas.microsoft.com/office/powerpoint/2010/main" val="380717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9B30A3C4-DC5F-21D3-4975-9EB8BD3C04C1}"/>
              </a:ext>
            </a:extLst>
          </p:cNvPr>
          <p:cNvSpPr txBox="1"/>
          <p:nvPr/>
        </p:nvSpPr>
        <p:spPr>
          <a:xfrm>
            <a:off x="642256" y="1171698"/>
            <a:ext cx="10646230" cy="2862322"/>
          </a:xfrm>
          <a:prstGeom prst="rect">
            <a:avLst/>
          </a:prstGeom>
          <a:noFill/>
        </p:spPr>
        <p:txBody>
          <a:bodyPr wrap="square">
            <a:spAutoFit/>
          </a:bodyPr>
          <a:lstStyle/>
          <a:p>
            <a:pPr algn="just"/>
            <a:r>
              <a:rPr lang="es-ES" sz="2000" dirty="0">
                <a:latin typeface="Abadi" panose="020B0604020104020204" pitchFamily="34" charset="0"/>
              </a:rPr>
              <a:t>Isaías, a pesar de sus vínculos con la corte real de Judá y su defensa de la monarquía davídica</a:t>
            </a:r>
          </a:p>
          <a:p>
            <a:pPr algn="just"/>
            <a:endParaRPr lang="es-ES" sz="2000" dirty="0">
              <a:latin typeface="Abadi" panose="020B0604020104020204" pitchFamily="34" charset="0"/>
            </a:endParaRPr>
          </a:p>
          <a:p>
            <a:pPr algn="just"/>
            <a:r>
              <a:rPr lang="es-ES" sz="2000" dirty="0">
                <a:latin typeface="Abadi" panose="020B0604020104020204" pitchFamily="34" charset="0"/>
              </a:rPr>
              <a:t>-   Fue profeta crítico de los reyes de su tiempo. </a:t>
            </a:r>
          </a:p>
          <a:p>
            <a:pPr marL="342900" indent="-342900" algn="just">
              <a:buFontTx/>
              <a:buChar char="-"/>
            </a:pPr>
            <a:r>
              <a:rPr lang="es-ES" sz="2000" dirty="0">
                <a:latin typeface="Abadi" panose="020B0604020104020204" pitchFamily="34" charset="0"/>
              </a:rPr>
              <a:t>Condenó a los que acaparaban las tierras del país (5,8) y a los gobernantes que no hacían justicia a los débiles (10,1-4) </a:t>
            </a:r>
          </a:p>
          <a:p>
            <a:pPr marL="342900" indent="-342900" algn="just">
              <a:buFontTx/>
              <a:buChar char="-"/>
            </a:pPr>
            <a:r>
              <a:rPr lang="es-ES" sz="2000" dirty="0">
                <a:latin typeface="Abadi" panose="020B0604020104020204" pitchFamily="34" charset="0"/>
              </a:rPr>
              <a:t>Le resultaba insoportable el que los dirigentes se presentaran como gente muy religiosa, consagrados a </a:t>
            </a:r>
            <a:r>
              <a:rPr lang="es-ES" sz="2000" dirty="0" err="1">
                <a:latin typeface="Abadi" panose="020B0604020104020204" pitchFamily="34" charset="0"/>
              </a:rPr>
              <a:t>Yhavé</a:t>
            </a:r>
            <a:r>
              <a:rPr lang="es-ES" sz="2000" dirty="0">
                <a:latin typeface="Abadi" panose="020B0604020104020204" pitchFamily="34" charset="0"/>
              </a:rPr>
              <a:t>, mientras vivían de la explotación del pueblo (1,10-17) </a:t>
            </a:r>
          </a:p>
          <a:p>
            <a:pPr marL="342900" indent="-342900" algn="just">
              <a:buFontTx/>
              <a:buChar char="-"/>
            </a:pPr>
            <a:r>
              <a:rPr lang="es-ES" sz="2000" dirty="0">
                <a:latin typeface="Abadi" panose="020B0604020104020204" pitchFamily="34" charset="0"/>
              </a:rPr>
              <a:t>La esperanza para el pueblo según Isaías es la venida de un rey bueno, el Mesías (9,1-6; 11, 1-9¸321-5.15-20.  </a:t>
            </a:r>
          </a:p>
        </p:txBody>
      </p:sp>
    </p:spTree>
    <p:extLst>
      <p:ext uri="{BB962C8B-B14F-4D97-AF65-F5344CB8AC3E}">
        <p14:creationId xmlns:p14="http://schemas.microsoft.com/office/powerpoint/2010/main" val="25341393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tint val="98000"/>
            <a:satMod val="170000"/>
          </a:schemeClr>
        </a:solidFill>
        <a:effectLst/>
      </p:bgPr>
    </p:bg>
    <p:spTree>
      <p:nvGrpSpPr>
        <p:cNvPr id="1" name=""/>
        <p:cNvGrpSpPr/>
        <p:nvPr/>
      </p:nvGrpSpPr>
      <p:grpSpPr>
        <a:xfrm>
          <a:off x="0" y="0"/>
          <a:ext cx="0" cy="0"/>
          <a:chOff x="0" y="0"/>
          <a:chExt cx="0" cy="0"/>
        </a:xfrm>
      </p:grpSpPr>
      <p:sp>
        <p:nvSpPr>
          <p:cNvPr id="9" name="Freeform 6">
            <a:extLst>
              <a:ext uri="{FF2B5EF4-FFF2-40B4-BE49-F238E27FC236}">
                <a16:creationId xmlns:a16="http://schemas.microsoft.com/office/drawing/2014/main" id="{72411438-92A5-42B0-9C54-EA4FB32ACB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784011" y="5778801"/>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txBody>
          <a:bodyPr anchor="ctr"/>
          <a:lstStyle/>
          <a:p>
            <a:endParaRPr lang="en-US"/>
          </a:p>
        </p:txBody>
      </p:sp>
      <p:sp useBgFill="1">
        <p:nvSpPr>
          <p:cNvPr id="11" name="Rectangle 10">
            <a:extLst>
              <a:ext uri="{FF2B5EF4-FFF2-40B4-BE49-F238E27FC236}">
                <a16:creationId xmlns:a16="http://schemas.microsoft.com/office/drawing/2014/main" id="{C5176844-69C3-4F79-BE38-EA5BDDF4F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33862825-C012-4895-A17E-F3D1F62D89D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8952" y="1143293"/>
            <a:ext cx="0" cy="5714707"/>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uadroTexto 2">
            <a:extLst>
              <a:ext uri="{FF2B5EF4-FFF2-40B4-BE49-F238E27FC236}">
                <a16:creationId xmlns:a16="http://schemas.microsoft.com/office/drawing/2014/main" id="{B95C4006-C116-3B42-E9A0-25324016BE04}"/>
              </a:ext>
            </a:extLst>
          </p:cNvPr>
          <p:cNvSpPr txBox="1"/>
          <p:nvPr/>
        </p:nvSpPr>
        <p:spPr>
          <a:xfrm>
            <a:off x="1068497" y="2933390"/>
            <a:ext cx="5312254" cy="2861349"/>
          </a:xfrm>
          <a:prstGeom prst="rect">
            <a:avLst/>
          </a:prstGeom>
        </p:spPr>
        <p:txBody>
          <a:bodyPr vert="horz" lIns="91440" tIns="45720" rIns="91440" bIns="45720" rtlCol="0">
            <a:normAutofit/>
          </a:bodyPr>
          <a:lstStyle/>
          <a:p>
            <a:pPr marL="182880">
              <a:lnSpc>
                <a:spcPct val="110000"/>
              </a:lnSpc>
              <a:spcBef>
                <a:spcPts val="400"/>
              </a:spcBef>
              <a:spcAft>
                <a:spcPts val="400"/>
              </a:spcAft>
              <a:buFont typeface="Arial" panose="020B0604020202020204" pitchFamily="34" charset="0"/>
            </a:pPr>
            <a:r>
              <a:rPr lang="en-US" sz="2400" b="1" dirty="0">
                <a:solidFill>
                  <a:schemeClr val="tx1">
                    <a:lumMod val="85000"/>
                    <a:lumOff val="15000"/>
                  </a:schemeClr>
                </a:solidFill>
              </a:rPr>
              <a:t>EL SEGUNDO ISAÍAS</a:t>
            </a:r>
          </a:p>
          <a:p>
            <a:pPr marL="182880">
              <a:lnSpc>
                <a:spcPct val="110000"/>
              </a:lnSpc>
              <a:spcBef>
                <a:spcPts val="400"/>
              </a:spcBef>
              <a:spcAft>
                <a:spcPts val="400"/>
              </a:spcAft>
              <a:buFont typeface="Arial" panose="020B0604020202020204" pitchFamily="34" charset="0"/>
            </a:pPr>
            <a:r>
              <a:rPr lang="en-US" sz="2400" b="1" dirty="0">
                <a:solidFill>
                  <a:schemeClr val="tx1">
                    <a:lumMod val="85000"/>
                    <a:lumOff val="15000"/>
                  </a:schemeClr>
                </a:solidFill>
              </a:rPr>
              <a:t>El </a:t>
            </a:r>
            <a:r>
              <a:rPr lang="en-US" sz="2400" b="1" dirty="0" err="1">
                <a:solidFill>
                  <a:schemeClr val="tx1">
                    <a:lumMod val="85000"/>
                    <a:lumOff val="15000"/>
                  </a:schemeClr>
                </a:solidFill>
              </a:rPr>
              <a:t>siervo</a:t>
            </a:r>
            <a:r>
              <a:rPr lang="en-US" sz="2400" b="1" dirty="0">
                <a:solidFill>
                  <a:schemeClr val="tx1">
                    <a:lumMod val="85000"/>
                    <a:lumOff val="15000"/>
                  </a:schemeClr>
                </a:solidFill>
              </a:rPr>
              <a:t> </a:t>
            </a:r>
            <a:r>
              <a:rPr lang="en-US" sz="2400" b="1" dirty="0" err="1">
                <a:solidFill>
                  <a:schemeClr val="tx1">
                    <a:lumMod val="85000"/>
                    <a:lumOff val="15000"/>
                  </a:schemeClr>
                </a:solidFill>
              </a:rPr>
              <a:t>sufriente</a:t>
            </a:r>
            <a:r>
              <a:rPr lang="en-US" sz="2400" b="1" dirty="0">
                <a:solidFill>
                  <a:schemeClr val="tx1">
                    <a:lumMod val="85000"/>
                    <a:lumOff val="15000"/>
                  </a:schemeClr>
                </a:solidFill>
              </a:rPr>
              <a:t> de </a:t>
            </a:r>
            <a:r>
              <a:rPr lang="en-US" sz="2400" b="1" dirty="0" err="1">
                <a:solidFill>
                  <a:schemeClr val="tx1">
                    <a:lumMod val="85000"/>
                    <a:lumOff val="15000"/>
                  </a:schemeClr>
                </a:solidFill>
              </a:rPr>
              <a:t>Yahvé</a:t>
            </a:r>
            <a:endParaRPr lang="en-US" sz="2400" b="1" dirty="0">
              <a:solidFill>
                <a:schemeClr val="tx1">
                  <a:lumMod val="85000"/>
                  <a:lumOff val="15000"/>
                </a:schemeClr>
              </a:solidFill>
            </a:endParaRPr>
          </a:p>
          <a:p>
            <a:pPr marL="182880">
              <a:lnSpc>
                <a:spcPct val="110000"/>
              </a:lnSpc>
              <a:spcBef>
                <a:spcPts val="400"/>
              </a:spcBef>
              <a:spcAft>
                <a:spcPts val="400"/>
              </a:spcAft>
              <a:buFont typeface="Arial" panose="020B0604020202020204" pitchFamily="34" charset="0"/>
            </a:pPr>
            <a:r>
              <a:rPr lang="en-US" sz="2400" b="1" dirty="0">
                <a:solidFill>
                  <a:schemeClr val="tx1">
                    <a:lumMod val="85000"/>
                    <a:lumOff val="15000"/>
                  </a:schemeClr>
                </a:solidFill>
              </a:rPr>
              <a:t>Cap. 40-55</a:t>
            </a:r>
          </a:p>
        </p:txBody>
      </p:sp>
      <p:sp>
        <p:nvSpPr>
          <p:cNvPr id="15" name="Freeform: Shape 14">
            <a:extLst>
              <a:ext uri="{FF2B5EF4-FFF2-40B4-BE49-F238E27FC236}">
                <a16:creationId xmlns:a16="http://schemas.microsoft.com/office/drawing/2014/main" id="{CAF8A158-E51E-4253-820B-3970F73976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6934" y="0"/>
            <a:ext cx="5215066" cy="6858000"/>
          </a:xfrm>
          <a:custGeom>
            <a:avLst/>
            <a:gdLst>
              <a:gd name="connsiteX0" fmla="*/ 2017353 w 5215066"/>
              <a:gd name="connsiteY0" fmla="*/ 0 h 6858000"/>
              <a:gd name="connsiteX1" fmla="*/ 5215066 w 5215066"/>
              <a:gd name="connsiteY1" fmla="*/ 0 h 6858000"/>
              <a:gd name="connsiteX2" fmla="*/ 5215066 w 5215066"/>
              <a:gd name="connsiteY2" fmla="*/ 6858000 h 6858000"/>
              <a:gd name="connsiteX3" fmla="*/ 1292431 w 5215066"/>
              <a:gd name="connsiteY3" fmla="*/ 6858000 h 6858000"/>
              <a:gd name="connsiteX4" fmla="*/ 1012702 w 5215066"/>
              <a:gd name="connsiteY4" fmla="*/ 6549681 h 6858000"/>
              <a:gd name="connsiteX5" fmla="*/ 0 w 5215066"/>
              <a:gd name="connsiteY5" fmla="*/ 3723759 h 6858000"/>
              <a:gd name="connsiteX6" fmla="*/ 1955279 w 5215066"/>
              <a:gd name="connsiteY6" fmla="*/ 3986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15066" h="6858000">
                <a:moveTo>
                  <a:pt x="2017353" y="0"/>
                </a:moveTo>
                <a:lnTo>
                  <a:pt x="5215066" y="0"/>
                </a:lnTo>
                <a:lnTo>
                  <a:pt x="5215066" y="6858000"/>
                </a:lnTo>
                <a:lnTo>
                  <a:pt x="1292431" y="6858000"/>
                </a:lnTo>
                <a:lnTo>
                  <a:pt x="1012702" y="6549681"/>
                </a:lnTo>
                <a:cubicBezTo>
                  <a:pt x="380046" y="5781733"/>
                  <a:pt x="0" y="4797206"/>
                  <a:pt x="0" y="3723759"/>
                </a:cubicBezTo>
                <a:cubicBezTo>
                  <a:pt x="0" y="2190263"/>
                  <a:pt x="775604" y="838237"/>
                  <a:pt x="1955279" y="39865"/>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Imagen 3">
            <a:extLst>
              <a:ext uri="{FF2B5EF4-FFF2-40B4-BE49-F238E27FC236}">
                <a16:creationId xmlns:a16="http://schemas.microsoft.com/office/drawing/2014/main" id="{8572E295-1CE0-1876-33FF-BEEFA2D6A9DD}"/>
              </a:ext>
            </a:extLst>
          </p:cNvPr>
          <p:cNvPicPr>
            <a:picLocks noChangeAspect="1"/>
          </p:cNvPicPr>
          <p:nvPr/>
        </p:nvPicPr>
        <p:blipFill>
          <a:blip r:embed="rId2"/>
          <a:stretch>
            <a:fillRect/>
          </a:stretch>
        </p:blipFill>
        <p:spPr>
          <a:xfrm>
            <a:off x="8150087" y="1690726"/>
            <a:ext cx="3434963" cy="3381291"/>
          </a:xfrm>
          <a:prstGeom prst="rect">
            <a:avLst/>
          </a:prstGeom>
        </p:spPr>
      </p:pic>
      <p:sp>
        <p:nvSpPr>
          <p:cNvPr id="17" name="Freeform 6">
            <a:extLst>
              <a:ext uri="{FF2B5EF4-FFF2-40B4-BE49-F238E27FC236}">
                <a16:creationId xmlns:a16="http://schemas.microsoft.com/office/drawing/2014/main" id="{A101E513-AF74-4E9D-A31F-9966425072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784011" y="5783564"/>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bg1">
              <a:lumMod val="85000"/>
              <a:lumOff val="15000"/>
            </a:schemeClr>
          </a:solidFill>
          <a:ln w="0">
            <a:noFill/>
            <a:prstDash val="solid"/>
            <a:round/>
            <a:headEnd/>
            <a:tailEnd/>
          </a:ln>
        </p:spPr>
        <p:txBody>
          <a:bodyPr anchor="ctr"/>
          <a:lstStyle/>
          <a:p>
            <a:endParaRPr lang="en-US"/>
          </a:p>
        </p:txBody>
      </p:sp>
    </p:spTree>
    <p:extLst>
      <p:ext uri="{BB962C8B-B14F-4D97-AF65-F5344CB8AC3E}">
        <p14:creationId xmlns:p14="http://schemas.microsoft.com/office/powerpoint/2010/main" val="3018716529"/>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F408EE1B-52BF-BDB4-12E5-52FADFC980C2}"/>
              </a:ext>
            </a:extLst>
          </p:cNvPr>
          <p:cNvSpPr txBox="1"/>
          <p:nvPr/>
        </p:nvSpPr>
        <p:spPr>
          <a:xfrm>
            <a:off x="587827" y="1450539"/>
            <a:ext cx="9448801" cy="3477875"/>
          </a:xfrm>
          <a:prstGeom prst="rect">
            <a:avLst/>
          </a:prstGeom>
          <a:noFill/>
        </p:spPr>
        <p:txBody>
          <a:bodyPr wrap="square">
            <a:spAutoFit/>
          </a:bodyPr>
          <a:lstStyle/>
          <a:p>
            <a:r>
              <a:rPr lang="es-ES" sz="2000" dirty="0">
                <a:latin typeface="Abadi" panose="020B0604020104020204" pitchFamily="34" charset="0"/>
              </a:rPr>
              <a:t>¿Quién es?</a:t>
            </a:r>
          </a:p>
          <a:p>
            <a:endParaRPr lang="es-ES" sz="2000" dirty="0">
              <a:latin typeface="Abadi" panose="020B0604020104020204" pitchFamily="34" charset="0"/>
            </a:endParaRPr>
          </a:p>
          <a:p>
            <a:r>
              <a:rPr lang="es-ES" sz="2000" dirty="0">
                <a:latin typeface="Abadi" panose="020B0604020104020204" pitchFamily="34" charset="0"/>
              </a:rPr>
              <a:t>El Segundo Isaías, a pesar del nombre, que lo toma del Primero, no nos ha dejado ni uno solo dato sobre su vida. </a:t>
            </a:r>
          </a:p>
          <a:p>
            <a:endParaRPr lang="es-ES" sz="2000" dirty="0">
              <a:latin typeface="Abadi" panose="020B0604020104020204" pitchFamily="34" charset="0"/>
            </a:endParaRPr>
          </a:p>
          <a:p>
            <a:r>
              <a:rPr lang="es-ES" sz="2000" dirty="0">
                <a:latin typeface="Abadi" panose="020B0604020104020204" pitchFamily="34" charset="0"/>
              </a:rPr>
              <a:t>Sólo sabemos que profetizó a mediados del siglo VI y se dirigió a los desterrados de Babilonia en la última etapa de su destierro. </a:t>
            </a:r>
          </a:p>
          <a:p>
            <a:endParaRPr lang="es-ES" sz="2000" dirty="0">
              <a:latin typeface="Abadi" panose="020B0604020104020204" pitchFamily="34" charset="0"/>
            </a:endParaRPr>
          </a:p>
          <a:p>
            <a:r>
              <a:rPr lang="es-ES" sz="2000" dirty="0">
                <a:latin typeface="Abadi" panose="020B0604020104020204" pitchFamily="34" charset="0"/>
              </a:rPr>
              <a:t>Su profecía está recogida en los capítulos 40 a 55 de Isaías. </a:t>
            </a:r>
          </a:p>
          <a:p>
            <a:endParaRPr lang="es-ES" sz="2000" dirty="0">
              <a:latin typeface="Abadi" panose="020B0604020104020204" pitchFamily="34" charset="0"/>
            </a:endParaRPr>
          </a:p>
          <a:p>
            <a:r>
              <a:rPr lang="es-ES" sz="2000" dirty="0">
                <a:latin typeface="Abadi" panose="020B0604020104020204" pitchFamily="34" charset="0"/>
              </a:rPr>
              <a:t>El tema principal de estos capítulos es el regreso del destierro.</a:t>
            </a:r>
          </a:p>
        </p:txBody>
      </p:sp>
    </p:spTree>
    <p:extLst>
      <p:ext uri="{BB962C8B-B14F-4D97-AF65-F5344CB8AC3E}">
        <p14:creationId xmlns:p14="http://schemas.microsoft.com/office/powerpoint/2010/main" val="8803472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08954E88-0962-7C84-23E0-0EFE0CABEE61}"/>
              </a:ext>
            </a:extLst>
          </p:cNvPr>
          <p:cNvSpPr txBox="1"/>
          <p:nvPr/>
        </p:nvSpPr>
        <p:spPr>
          <a:xfrm>
            <a:off x="457200" y="210235"/>
            <a:ext cx="6096000" cy="707886"/>
          </a:xfrm>
          <a:prstGeom prst="rect">
            <a:avLst/>
          </a:prstGeom>
          <a:noFill/>
        </p:spPr>
        <p:txBody>
          <a:bodyPr wrap="square">
            <a:spAutoFit/>
          </a:bodyPr>
          <a:lstStyle/>
          <a:p>
            <a:endParaRPr lang="es-CL" sz="2000" dirty="0">
              <a:latin typeface="Abadi" panose="020B0604020104020204" pitchFamily="34" charset="0"/>
            </a:endParaRPr>
          </a:p>
          <a:p>
            <a:r>
              <a:rPr lang="es-CL" sz="2000" dirty="0">
                <a:latin typeface="Abadi" panose="020B0604020104020204" pitchFamily="34" charset="0"/>
              </a:rPr>
              <a:t>2.  La época</a:t>
            </a:r>
          </a:p>
        </p:txBody>
      </p:sp>
      <p:sp>
        <p:nvSpPr>
          <p:cNvPr id="5" name="CuadroTexto 4">
            <a:extLst>
              <a:ext uri="{FF2B5EF4-FFF2-40B4-BE49-F238E27FC236}">
                <a16:creationId xmlns:a16="http://schemas.microsoft.com/office/drawing/2014/main" id="{6070ED1B-A27E-7A7B-4176-669B3F527BC0}"/>
              </a:ext>
            </a:extLst>
          </p:cNvPr>
          <p:cNvSpPr txBox="1"/>
          <p:nvPr/>
        </p:nvSpPr>
        <p:spPr>
          <a:xfrm>
            <a:off x="457199" y="1215910"/>
            <a:ext cx="10689771" cy="2246769"/>
          </a:xfrm>
          <a:prstGeom prst="rect">
            <a:avLst/>
          </a:prstGeom>
          <a:noFill/>
        </p:spPr>
        <p:txBody>
          <a:bodyPr wrap="square">
            <a:spAutoFit/>
          </a:bodyPr>
          <a:lstStyle/>
          <a:p>
            <a:r>
              <a:rPr lang="es-ES" sz="2000" dirty="0">
                <a:latin typeface="Abadi" panose="020B0604020104020204" pitchFamily="34" charset="0"/>
              </a:rPr>
              <a:t>Los años centrales del siglo VI se caracterizan por la rápida decadencia del imperio babilónico y la aparición de una nueva potencia: Persia. </a:t>
            </a:r>
          </a:p>
          <a:p>
            <a:endParaRPr lang="es-ES" sz="2000" dirty="0">
              <a:latin typeface="Abadi" panose="020B0604020104020204" pitchFamily="34" charset="0"/>
            </a:endParaRPr>
          </a:p>
          <a:p>
            <a:pPr marL="342900" indent="-342900">
              <a:buFontTx/>
              <a:buChar char="-"/>
            </a:pPr>
            <a:r>
              <a:rPr lang="es-ES" sz="2000" dirty="0">
                <a:latin typeface="Abadi" panose="020B0604020104020204" pitchFamily="34" charset="0"/>
              </a:rPr>
              <a:t>Este cambio alcanza su punto culminante el año 539 </a:t>
            </a:r>
            <a:r>
              <a:rPr lang="es-ES" sz="2000" dirty="0" err="1">
                <a:latin typeface="Abadi" panose="020B0604020104020204" pitchFamily="34" charset="0"/>
              </a:rPr>
              <a:t>a.C</a:t>
            </a:r>
            <a:r>
              <a:rPr lang="es-ES" sz="2000" dirty="0">
                <a:latin typeface="Abadi" panose="020B0604020104020204" pitchFamily="34" charset="0"/>
              </a:rPr>
              <a:t> cuando Ciro, rey de Persia entra triunfalmente en Babilonia. </a:t>
            </a:r>
          </a:p>
          <a:p>
            <a:pPr marL="342900" indent="-342900">
              <a:buFontTx/>
              <a:buChar char="-"/>
            </a:pPr>
            <a:r>
              <a:rPr lang="es-ES" sz="2000" dirty="0">
                <a:latin typeface="Abadi" panose="020B0604020104020204" pitchFamily="34" charset="0"/>
              </a:rPr>
              <a:t>Al año siguiente promulga el decreto de liberación de los judíos para que puedan regresar a su país.</a:t>
            </a:r>
            <a:endParaRPr lang="es-CL" sz="2000" dirty="0">
              <a:latin typeface="Abadi" panose="020B0604020104020204" pitchFamily="34" charset="0"/>
            </a:endParaRPr>
          </a:p>
        </p:txBody>
      </p:sp>
      <p:sp>
        <p:nvSpPr>
          <p:cNvPr id="7" name="CuadroTexto 6">
            <a:extLst>
              <a:ext uri="{FF2B5EF4-FFF2-40B4-BE49-F238E27FC236}">
                <a16:creationId xmlns:a16="http://schemas.microsoft.com/office/drawing/2014/main" id="{109E71FD-864C-60F2-56D1-953E624AF60D}"/>
              </a:ext>
            </a:extLst>
          </p:cNvPr>
          <p:cNvSpPr txBox="1"/>
          <p:nvPr/>
        </p:nvSpPr>
        <p:spPr>
          <a:xfrm>
            <a:off x="457199" y="4010874"/>
            <a:ext cx="11408230" cy="2246769"/>
          </a:xfrm>
          <a:prstGeom prst="rect">
            <a:avLst/>
          </a:prstGeom>
          <a:noFill/>
        </p:spPr>
        <p:txBody>
          <a:bodyPr wrap="square">
            <a:spAutoFit/>
          </a:bodyPr>
          <a:lstStyle/>
          <a:p>
            <a:r>
              <a:rPr lang="es-ES" sz="2000" dirty="0">
                <a:latin typeface="Abadi" panose="020B0604020104020204" pitchFamily="34" charset="0"/>
              </a:rPr>
              <a:t>La actividad del Segundo Isaías comienza en los años anteriores a la victoria de Ciro sobre Babilonia</a:t>
            </a:r>
          </a:p>
          <a:p>
            <a:endParaRPr lang="es-ES" sz="2000" dirty="0">
              <a:latin typeface="Abadi" panose="020B0604020104020204" pitchFamily="34" charset="0"/>
            </a:endParaRPr>
          </a:p>
          <a:p>
            <a:pPr marL="342900" indent="-342900">
              <a:buFontTx/>
              <a:buChar char="-"/>
            </a:pPr>
            <a:r>
              <a:rPr lang="es-ES" sz="2000" dirty="0">
                <a:latin typeface="Abadi" panose="020B0604020104020204" pitchFamily="34" charset="0"/>
              </a:rPr>
              <a:t>Es un momento en que muchos desterrados ya habían perdido la esperanza de regresar a su país.</a:t>
            </a:r>
          </a:p>
          <a:p>
            <a:pPr marL="342900" indent="-342900">
              <a:buFontTx/>
              <a:buChar char="-"/>
            </a:pPr>
            <a:r>
              <a:rPr lang="es-ES" sz="2000" dirty="0">
                <a:latin typeface="Abadi" panose="020B0604020104020204" pitchFamily="34" charset="0"/>
              </a:rPr>
              <a:t>Los deserrados se agrupaban en tres categorías: </a:t>
            </a:r>
          </a:p>
          <a:p>
            <a:pPr marL="800100" lvl="1" indent="-342900">
              <a:buFontTx/>
              <a:buChar char="-"/>
            </a:pPr>
            <a:r>
              <a:rPr lang="es-ES" sz="2000" dirty="0">
                <a:latin typeface="Abadi" panose="020B0604020104020204" pitchFamily="34" charset="0"/>
              </a:rPr>
              <a:t>los instalados en Babilonia como su nueva patria, </a:t>
            </a:r>
          </a:p>
          <a:p>
            <a:pPr marL="800100" lvl="1" indent="-342900">
              <a:buFontTx/>
              <a:buChar char="-"/>
            </a:pPr>
            <a:r>
              <a:rPr lang="es-ES" sz="2000" dirty="0">
                <a:latin typeface="Abadi" panose="020B0604020104020204" pitchFamily="34" charset="0"/>
              </a:rPr>
              <a:t>los resignados sin esperanza y </a:t>
            </a:r>
          </a:p>
          <a:p>
            <a:pPr marL="800100" lvl="1" indent="-342900">
              <a:buFontTx/>
              <a:buChar char="-"/>
            </a:pPr>
            <a:r>
              <a:rPr lang="es-ES" sz="2000" dirty="0">
                <a:latin typeface="Abadi" panose="020B0604020104020204" pitchFamily="34" charset="0"/>
              </a:rPr>
              <a:t>los que resistan y soñaban con el retorno. </a:t>
            </a:r>
            <a:endParaRPr lang="es-CL" sz="2000" dirty="0">
              <a:latin typeface="Abadi" panose="020B0604020104020204" pitchFamily="34" charset="0"/>
            </a:endParaRPr>
          </a:p>
        </p:txBody>
      </p:sp>
    </p:spTree>
    <p:extLst>
      <p:ext uri="{BB962C8B-B14F-4D97-AF65-F5344CB8AC3E}">
        <p14:creationId xmlns:p14="http://schemas.microsoft.com/office/powerpoint/2010/main" val="3559519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25BE492E-8328-1BDB-6361-3268169A3629}"/>
              </a:ext>
            </a:extLst>
          </p:cNvPr>
          <p:cNvSpPr txBox="1"/>
          <p:nvPr/>
        </p:nvSpPr>
        <p:spPr>
          <a:xfrm>
            <a:off x="370114" y="446706"/>
            <a:ext cx="6096000" cy="400110"/>
          </a:xfrm>
          <a:prstGeom prst="rect">
            <a:avLst/>
          </a:prstGeom>
          <a:noFill/>
        </p:spPr>
        <p:txBody>
          <a:bodyPr wrap="square">
            <a:spAutoFit/>
          </a:bodyPr>
          <a:lstStyle/>
          <a:p>
            <a:r>
              <a:rPr lang="es-ES" sz="2000" dirty="0">
                <a:latin typeface="Abadi" panose="020B0604020104020204" pitchFamily="34" charset="0"/>
              </a:rPr>
              <a:t>3. El mensaje del Segundo Isaías</a:t>
            </a:r>
            <a:endParaRPr lang="es-CL" sz="2000" dirty="0">
              <a:latin typeface="Abadi" panose="020B0604020104020204" pitchFamily="34" charset="0"/>
            </a:endParaRPr>
          </a:p>
        </p:txBody>
      </p:sp>
      <p:sp>
        <p:nvSpPr>
          <p:cNvPr id="5" name="CuadroTexto 4">
            <a:extLst>
              <a:ext uri="{FF2B5EF4-FFF2-40B4-BE49-F238E27FC236}">
                <a16:creationId xmlns:a16="http://schemas.microsoft.com/office/drawing/2014/main" id="{F8527092-8610-6F51-86B7-0665A12C4713}"/>
              </a:ext>
            </a:extLst>
          </p:cNvPr>
          <p:cNvSpPr txBox="1"/>
          <p:nvPr/>
        </p:nvSpPr>
        <p:spPr>
          <a:xfrm>
            <a:off x="370114" y="1290935"/>
            <a:ext cx="10831286" cy="707886"/>
          </a:xfrm>
          <a:prstGeom prst="rect">
            <a:avLst/>
          </a:prstGeom>
          <a:noFill/>
        </p:spPr>
        <p:txBody>
          <a:bodyPr wrap="square">
            <a:spAutoFit/>
          </a:bodyPr>
          <a:lstStyle/>
          <a:p>
            <a:r>
              <a:rPr lang="es-ES" sz="2000" dirty="0">
                <a:latin typeface="Abadi" panose="020B0604020104020204" pitchFamily="34" charset="0"/>
              </a:rPr>
              <a:t>Cuatro temas resaltan en el mensaje del Segundo Isaías: la buena nueva que trae, el consuelo, el siervo de Yahvé y la preparación del camino del Señor</a:t>
            </a:r>
            <a:endParaRPr lang="es-CL" sz="2000" dirty="0">
              <a:latin typeface="Abadi" panose="020B0604020104020204" pitchFamily="34" charset="0"/>
            </a:endParaRPr>
          </a:p>
        </p:txBody>
      </p:sp>
      <p:sp>
        <p:nvSpPr>
          <p:cNvPr id="7" name="CuadroTexto 6">
            <a:extLst>
              <a:ext uri="{FF2B5EF4-FFF2-40B4-BE49-F238E27FC236}">
                <a16:creationId xmlns:a16="http://schemas.microsoft.com/office/drawing/2014/main" id="{0070048D-C8CE-FB1F-7BD0-7312DD64592F}"/>
              </a:ext>
            </a:extLst>
          </p:cNvPr>
          <p:cNvSpPr txBox="1"/>
          <p:nvPr/>
        </p:nvSpPr>
        <p:spPr>
          <a:xfrm>
            <a:off x="370114" y="2512794"/>
            <a:ext cx="6096000" cy="707886"/>
          </a:xfrm>
          <a:prstGeom prst="rect">
            <a:avLst/>
          </a:prstGeom>
          <a:noFill/>
        </p:spPr>
        <p:txBody>
          <a:bodyPr wrap="square">
            <a:spAutoFit/>
          </a:bodyPr>
          <a:lstStyle/>
          <a:p>
            <a:r>
              <a:rPr lang="es-ES" sz="2000" dirty="0">
                <a:latin typeface="Abadi" panose="020B0604020104020204" pitchFamily="34" charset="0"/>
              </a:rPr>
              <a:t>a) El anuncio de la buena nueva de la liberación a los desterrados. </a:t>
            </a:r>
            <a:endParaRPr lang="es-CL" sz="2000" dirty="0">
              <a:latin typeface="Abadi" panose="020B0604020104020204" pitchFamily="34" charset="0"/>
            </a:endParaRPr>
          </a:p>
        </p:txBody>
      </p:sp>
      <p:sp>
        <p:nvSpPr>
          <p:cNvPr id="9" name="CuadroTexto 8">
            <a:extLst>
              <a:ext uri="{FF2B5EF4-FFF2-40B4-BE49-F238E27FC236}">
                <a16:creationId xmlns:a16="http://schemas.microsoft.com/office/drawing/2014/main" id="{8A9C319E-4DD4-5A13-DD91-E8B484222A24}"/>
              </a:ext>
            </a:extLst>
          </p:cNvPr>
          <p:cNvSpPr txBox="1"/>
          <p:nvPr/>
        </p:nvSpPr>
        <p:spPr>
          <a:xfrm>
            <a:off x="370114" y="3619701"/>
            <a:ext cx="6096000" cy="1631216"/>
          </a:xfrm>
          <a:prstGeom prst="rect">
            <a:avLst/>
          </a:prstGeom>
          <a:noFill/>
        </p:spPr>
        <p:txBody>
          <a:bodyPr wrap="square">
            <a:spAutoFit/>
          </a:bodyPr>
          <a:lstStyle/>
          <a:p>
            <a:pPr algn="just"/>
            <a:r>
              <a:rPr lang="es-ES" sz="2000" dirty="0">
                <a:latin typeface="Abadi" panose="020B0604020104020204" pitchFamily="34" charset="0"/>
              </a:rPr>
              <a:t>b) Libro de la consolación”,  porque comienzan con las palabras: “Consuelen, consuelen a mi pueblo” y porque el tema del consuelo resuena a lo largo de toda la obra mostrando el amor y la preocupación de Dios por su pueblo. </a:t>
            </a:r>
            <a:endParaRPr lang="es-CL" sz="2000" dirty="0">
              <a:latin typeface="Abadi" panose="020B0604020104020204" pitchFamily="34" charset="0"/>
            </a:endParaRPr>
          </a:p>
        </p:txBody>
      </p:sp>
      <p:sp>
        <p:nvSpPr>
          <p:cNvPr id="11" name="CuadroTexto 10">
            <a:extLst>
              <a:ext uri="{FF2B5EF4-FFF2-40B4-BE49-F238E27FC236}">
                <a16:creationId xmlns:a16="http://schemas.microsoft.com/office/drawing/2014/main" id="{D6DD2458-DE00-0910-BE75-DC9DFB4A2649}"/>
              </a:ext>
            </a:extLst>
          </p:cNvPr>
          <p:cNvSpPr txBox="1"/>
          <p:nvPr/>
        </p:nvSpPr>
        <p:spPr>
          <a:xfrm>
            <a:off x="6585857" y="3619701"/>
            <a:ext cx="5029200" cy="2246769"/>
          </a:xfrm>
          <a:prstGeom prst="rect">
            <a:avLst/>
          </a:prstGeom>
          <a:noFill/>
        </p:spPr>
        <p:txBody>
          <a:bodyPr wrap="square">
            <a:spAutoFit/>
          </a:bodyPr>
          <a:lstStyle/>
          <a:p>
            <a:pPr algn="just"/>
            <a:r>
              <a:rPr lang="es-ES" sz="2000" dirty="0">
                <a:latin typeface="Abadi" panose="020B0604020104020204" pitchFamily="34" charset="0"/>
              </a:rPr>
              <a:t>En la primera parte (c. 40-48) el consuelo consiste en la liberación de Babilonia y en la vuelta a la tierra prometida. </a:t>
            </a:r>
            <a:br>
              <a:rPr lang="es-ES" sz="2000" dirty="0">
                <a:latin typeface="Abadi" panose="020B0604020104020204" pitchFamily="34" charset="0"/>
              </a:rPr>
            </a:br>
            <a:br>
              <a:rPr lang="es-ES" sz="2000" dirty="0">
                <a:latin typeface="Abadi" panose="020B0604020104020204" pitchFamily="34" charset="0"/>
              </a:rPr>
            </a:br>
            <a:r>
              <a:rPr lang="es-ES" sz="2000" dirty="0">
                <a:latin typeface="Abadi" panose="020B0604020104020204" pitchFamily="34" charset="0"/>
              </a:rPr>
              <a:t>En la segunda parte (c. 49-55) el consuelo consiste en la reconstrucción y restauración de Jerusalén.</a:t>
            </a:r>
            <a:endParaRPr lang="es-CL" sz="2000" dirty="0">
              <a:latin typeface="Abadi" panose="020B0604020104020204" pitchFamily="34" charset="0"/>
            </a:endParaRPr>
          </a:p>
        </p:txBody>
      </p:sp>
    </p:spTree>
    <p:extLst>
      <p:ext uri="{BB962C8B-B14F-4D97-AF65-F5344CB8AC3E}">
        <p14:creationId xmlns:p14="http://schemas.microsoft.com/office/powerpoint/2010/main" val="995799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B5143216-F6EC-0FB1-0868-2A63734651BE}"/>
              </a:ext>
            </a:extLst>
          </p:cNvPr>
          <p:cNvSpPr txBox="1"/>
          <p:nvPr/>
        </p:nvSpPr>
        <p:spPr>
          <a:xfrm>
            <a:off x="522515" y="580855"/>
            <a:ext cx="6694714" cy="1015663"/>
          </a:xfrm>
          <a:prstGeom prst="rect">
            <a:avLst/>
          </a:prstGeom>
          <a:noFill/>
        </p:spPr>
        <p:txBody>
          <a:bodyPr wrap="square">
            <a:spAutoFit/>
          </a:bodyPr>
          <a:lstStyle/>
          <a:p>
            <a:pPr algn="just"/>
            <a:r>
              <a:rPr lang="es-ES" sz="2000" dirty="0">
                <a:latin typeface="Abadi" panose="020B0604020104020204" pitchFamily="34" charset="0"/>
              </a:rPr>
              <a:t>c) En torno a la figura del Siervo se concentra la descripción de los sufrimientos del destierro y la esperanza de la liberación. </a:t>
            </a:r>
          </a:p>
        </p:txBody>
      </p:sp>
      <p:sp>
        <p:nvSpPr>
          <p:cNvPr id="5" name="CuadroTexto 4">
            <a:extLst>
              <a:ext uri="{FF2B5EF4-FFF2-40B4-BE49-F238E27FC236}">
                <a16:creationId xmlns:a16="http://schemas.microsoft.com/office/drawing/2014/main" id="{6E53F128-160B-2DDC-8DDD-A53850E196D9}"/>
              </a:ext>
            </a:extLst>
          </p:cNvPr>
          <p:cNvSpPr txBox="1"/>
          <p:nvPr/>
        </p:nvSpPr>
        <p:spPr>
          <a:xfrm>
            <a:off x="6324599" y="2967335"/>
            <a:ext cx="5344886" cy="1015663"/>
          </a:xfrm>
          <a:prstGeom prst="rect">
            <a:avLst/>
          </a:prstGeom>
          <a:noFill/>
        </p:spPr>
        <p:txBody>
          <a:bodyPr wrap="square">
            <a:spAutoFit/>
          </a:bodyPr>
          <a:lstStyle/>
          <a:p>
            <a:r>
              <a:rPr lang="es-ES" sz="2000" dirty="0">
                <a:latin typeface="Abadi" panose="020B0604020104020204" pitchFamily="34" charset="0"/>
              </a:rPr>
              <a:t>Otros piensan que es un grupo del pueblo o persona concreta  o sencillamente una figura simbólica.</a:t>
            </a:r>
          </a:p>
        </p:txBody>
      </p:sp>
      <p:sp>
        <p:nvSpPr>
          <p:cNvPr id="7" name="CuadroTexto 6">
            <a:extLst>
              <a:ext uri="{FF2B5EF4-FFF2-40B4-BE49-F238E27FC236}">
                <a16:creationId xmlns:a16="http://schemas.microsoft.com/office/drawing/2014/main" id="{FD9E5C9C-7B8F-9C6B-1C13-152938FBB8F6}"/>
              </a:ext>
            </a:extLst>
          </p:cNvPr>
          <p:cNvSpPr txBox="1"/>
          <p:nvPr/>
        </p:nvSpPr>
        <p:spPr>
          <a:xfrm>
            <a:off x="522515" y="2025134"/>
            <a:ext cx="6096000" cy="400110"/>
          </a:xfrm>
          <a:prstGeom prst="rect">
            <a:avLst/>
          </a:prstGeom>
          <a:noFill/>
        </p:spPr>
        <p:txBody>
          <a:bodyPr wrap="square">
            <a:spAutoFit/>
          </a:bodyPr>
          <a:lstStyle/>
          <a:p>
            <a:r>
              <a:rPr lang="es-ES" sz="2000" b="1" dirty="0">
                <a:latin typeface="Abadi" panose="020B0604020104020204" pitchFamily="34" charset="0"/>
              </a:rPr>
              <a:t>¿Quién es el Siervo de Yahvé o el Servidor del Señor? </a:t>
            </a:r>
            <a:endParaRPr lang="es-CL" sz="2000" b="1" dirty="0">
              <a:latin typeface="Abadi" panose="020B0604020104020204" pitchFamily="34" charset="0"/>
            </a:endParaRPr>
          </a:p>
        </p:txBody>
      </p:sp>
      <p:sp>
        <p:nvSpPr>
          <p:cNvPr id="9" name="CuadroTexto 8">
            <a:extLst>
              <a:ext uri="{FF2B5EF4-FFF2-40B4-BE49-F238E27FC236}">
                <a16:creationId xmlns:a16="http://schemas.microsoft.com/office/drawing/2014/main" id="{68B98393-59A6-511D-94E8-DE0B8DE0A6FE}"/>
              </a:ext>
            </a:extLst>
          </p:cNvPr>
          <p:cNvSpPr txBox="1"/>
          <p:nvPr/>
        </p:nvSpPr>
        <p:spPr>
          <a:xfrm>
            <a:off x="522515" y="2884247"/>
            <a:ext cx="5573485" cy="2554545"/>
          </a:xfrm>
          <a:prstGeom prst="rect">
            <a:avLst/>
          </a:prstGeom>
          <a:noFill/>
        </p:spPr>
        <p:txBody>
          <a:bodyPr wrap="square">
            <a:spAutoFit/>
          </a:bodyPr>
          <a:lstStyle/>
          <a:p>
            <a:pPr algn="just"/>
            <a:r>
              <a:rPr lang="es-ES" sz="2000" dirty="0">
                <a:latin typeface="Abadi" panose="020B0604020104020204" pitchFamily="34" charset="0"/>
              </a:rPr>
              <a:t>Para algunos, el Siervo es el pueblo oprimido, desfigurado, sin apariencia de persona y sin un mínimo de condiciones humanas para vivir, maltratado, sin gracia ni belleza, explotado y despreciado, aplastado por el sufrimiento, evitado por los otros pueblos como si fuera un leproso, condenado como un criminal sin juicio ni defensa.</a:t>
            </a:r>
            <a:endParaRPr lang="es-CL" sz="2000" dirty="0">
              <a:latin typeface="Abadi" panose="020B0604020104020204" pitchFamily="34" charset="0"/>
            </a:endParaRPr>
          </a:p>
        </p:txBody>
      </p:sp>
    </p:spTree>
    <p:extLst>
      <p:ext uri="{BB962C8B-B14F-4D97-AF65-F5344CB8AC3E}">
        <p14:creationId xmlns:p14="http://schemas.microsoft.com/office/powerpoint/2010/main" val="2140273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AECDE822-E4BB-F5FD-FC30-14D4F2AAE170}"/>
              </a:ext>
            </a:extLst>
          </p:cNvPr>
          <p:cNvSpPr txBox="1"/>
          <p:nvPr/>
        </p:nvSpPr>
        <p:spPr>
          <a:xfrm>
            <a:off x="838200" y="1640452"/>
            <a:ext cx="10765971" cy="1938992"/>
          </a:xfrm>
          <a:prstGeom prst="rect">
            <a:avLst/>
          </a:prstGeom>
          <a:noFill/>
        </p:spPr>
        <p:txBody>
          <a:bodyPr wrap="square">
            <a:spAutoFit/>
          </a:bodyPr>
          <a:lstStyle/>
          <a:p>
            <a:pPr marL="457200" indent="-457200">
              <a:buAutoNum type="alphaLcParenR" startAt="4"/>
            </a:pPr>
            <a:r>
              <a:rPr lang="es-ES" sz="2000" dirty="0">
                <a:latin typeface="Abadi" panose="020B0604020104020204" pitchFamily="34" charset="0"/>
              </a:rPr>
              <a:t>Isaías exhorta a preparar el camino para el Señor. </a:t>
            </a:r>
          </a:p>
          <a:p>
            <a:pPr marL="457200" indent="-457200">
              <a:buAutoNum type="alphaLcParenR" startAt="4"/>
            </a:pPr>
            <a:endParaRPr lang="es-ES" sz="2000" dirty="0">
              <a:latin typeface="Abadi" panose="020B0604020104020204" pitchFamily="34" charset="0"/>
            </a:endParaRPr>
          </a:p>
          <a:p>
            <a:r>
              <a:rPr lang="es-ES" sz="2000" dirty="0">
                <a:latin typeface="Abadi" panose="020B0604020104020204" pitchFamily="34" charset="0"/>
              </a:rPr>
              <a:t>No se trata aquí de trazar un camino físico para el retorno del pueblo a su tierra, sino de que el pueblo se comporte de tal manera que permita al Señor llegar hasta a él. Se trata de la preparación del espíritu para recibir al Señor, que visita a su pueblo para liberarlo.</a:t>
            </a:r>
          </a:p>
          <a:p>
            <a:endParaRPr lang="es-ES" sz="2000" dirty="0">
              <a:latin typeface="Abadi" panose="020B0604020104020204" pitchFamily="34" charset="0"/>
            </a:endParaRPr>
          </a:p>
        </p:txBody>
      </p:sp>
    </p:spTree>
    <p:extLst>
      <p:ext uri="{BB962C8B-B14F-4D97-AF65-F5344CB8AC3E}">
        <p14:creationId xmlns:p14="http://schemas.microsoft.com/office/powerpoint/2010/main" val="32261523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A715D312-8C0A-252C-3108-7D32BE592F1D}"/>
              </a:ext>
            </a:extLst>
          </p:cNvPr>
          <p:cNvSpPr txBox="1"/>
          <p:nvPr/>
        </p:nvSpPr>
        <p:spPr>
          <a:xfrm>
            <a:off x="500743" y="457590"/>
            <a:ext cx="6096000" cy="1631216"/>
          </a:xfrm>
          <a:prstGeom prst="rect">
            <a:avLst/>
          </a:prstGeom>
          <a:noFill/>
        </p:spPr>
        <p:txBody>
          <a:bodyPr wrap="square">
            <a:spAutoFit/>
          </a:bodyPr>
          <a:lstStyle/>
          <a:p>
            <a:r>
              <a:rPr lang="es-ES" sz="2000" dirty="0">
                <a:latin typeface="Abadi" panose="020B0604020104020204" pitchFamily="34" charset="0"/>
              </a:rPr>
              <a:t>4. Los cantos del Siervo en el 2do Isaías</a:t>
            </a:r>
          </a:p>
          <a:p>
            <a:pPr marL="342900" indent="-342900">
              <a:buFontTx/>
              <a:buChar char="-"/>
            </a:pPr>
            <a:r>
              <a:rPr lang="es-ES" sz="2000" dirty="0" err="1">
                <a:latin typeface="Abadi" panose="020B0604020104020204" pitchFamily="34" charset="0"/>
              </a:rPr>
              <a:t>Is</a:t>
            </a:r>
            <a:r>
              <a:rPr lang="es-ES" sz="2000" dirty="0">
                <a:latin typeface="Abadi" panose="020B0604020104020204" pitchFamily="34" charset="0"/>
              </a:rPr>
              <a:t> 42,1-9</a:t>
            </a:r>
          </a:p>
          <a:p>
            <a:pPr marL="342900" indent="-342900">
              <a:buFontTx/>
              <a:buChar char="-"/>
            </a:pPr>
            <a:r>
              <a:rPr lang="es-ES" sz="2000" dirty="0" err="1">
                <a:latin typeface="Abadi" panose="020B0604020104020204" pitchFamily="34" charset="0"/>
              </a:rPr>
              <a:t>Is</a:t>
            </a:r>
            <a:r>
              <a:rPr lang="es-ES" sz="2000" dirty="0">
                <a:latin typeface="Abadi" panose="020B0604020104020204" pitchFamily="34" charset="0"/>
              </a:rPr>
              <a:t> 49,1-13</a:t>
            </a:r>
          </a:p>
          <a:p>
            <a:pPr marL="342900" indent="-342900">
              <a:buFontTx/>
              <a:buChar char="-"/>
            </a:pPr>
            <a:r>
              <a:rPr lang="es-ES" sz="2000" dirty="0" err="1">
                <a:latin typeface="Abadi" panose="020B0604020104020204" pitchFamily="34" charset="0"/>
              </a:rPr>
              <a:t>Is</a:t>
            </a:r>
            <a:r>
              <a:rPr lang="es-ES" sz="2000" dirty="0">
                <a:latin typeface="Abadi" panose="020B0604020104020204" pitchFamily="34" charset="0"/>
              </a:rPr>
              <a:t> 50,4-9</a:t>
            </a:r>
          </a:p>
          <a:p>
            <a:pPr marL="342900" indent="-342900">
              <a:buFontTx/>
              <a:buChar char="-"/>
            </a:pPr>
            <a:r>
              <a:rPr lang="es-ES" sz="2000" dirty="0" err="1">
                <a:latin typeface="Abadi" panose="020B0604020104020204" pitchFamily="34" charset="0"/>
              </a:rPr>
              <a:t>Is</a:t>
            </a:r>
            <a:r>
              <a:rPr lang="es-ES" sz="2000" dirty="0">
                <a:latin typeface="Abadi" panose="020B0604020104020204" pitchFamily="34" charset="0"/>
              </a:rPr>
              <a:t> 52,13-15,12</a:t>
            </a:r>
            <a:endParaRPr lang="es-CL" sz="2000" dirty="0">
              <a:latin typeface="Abadi" panose="020B0604020104020204" pitchFamily="34" charset="0"/>
            </a:endParaRPr>
          </a:p>
        </p:txBody>
      </p:sp>
      <p:sp>
        <p:nvSpPr>
          <p:cNvPr id="5" name="CuadroTexto 4">
            <a:extLst>
              <a:ext uri="{FF2B5EF4-FFF2-40B4-BE49-F238E27FC236}">
                <a16:creationId xmlns:a16="http://schemas.microsoft.com/office/drawing/2014/main" id="{BADA37DD-82F7-15EF-8719-853D7831E0B6}"/>
              </a:ext>
            </a:extLst>
          </p:cNvPr>
          <p:cNvSpPr txBox="1"/>
          <p:nvPr/>
        </p:nvSpPr>
        <p:spPr>
          <a:xfrm>
            <a:off x="500743" y="2260816"/>
            <a:ext cx="5181600" cy="3785652"/>
          </a:xfrm>
          <a:prstGeom prst="rect">
            <a:avLst/>
          </a:prstGeom>
          <a:noFill/>
        </p:spPr>
        <p:txBody>
          <a:bodyPr wrap="square">
            <a:spAutoFit/>
          </a:bodyPr>
          <a:lstStyle/>
          <a:p>
            <a:pPr algn="just"/>
            <a:r>
              <a:rPr lang="es-ES" sz="2000" dirty="0">
                <a:latin typeface="Abadi" panose="020B0604020104020204" pitchFamily="34" charset="0"/>
              </a:rPr>
              <a:t>El primer canto habla de la elección y la vocación del Siervo “</a:t>
            </a:r>
            <a:r>
              <a:rPr lang="es-ES" sz="2000" i="1" dirty="0">
                <a:latin typeface="Abadi" panose="020B0604020104020204" pitchFamily="34" charset="0"/>
              </a:rPr>
              <a:t>Miren a mi siervo, a quien sostengo; mi elegido, a quien prefiero</a:t>
            </a:r>
            <a:r>
              <a:rPr lang="es-ES" sz="2000" dirty="0">
                <a:latin typeface="Abadi" panose="020B0604020104020204" pitchFamily="34" charset="0"/>
              </a:rPr>
              <a:t>”.  </a:t>
            </a:r>
            <a:br>
              <a:rPr lang="es-ES" sz="2000" dirty="0">
                <a:latin typeface="Abadi" panose="020B0604020104020204" pitchFamily="34" charset="0"/>
              </a:rPr>
            </a:br>
            <a:br>
              <a:rPr lang="es-ES" sz="2000" dirty="0">
                <a:latin typeface="Abadi" panose="020B0604020104020204" pitchFamily="34" charset="0"/>
              </a:rPr>
            </a:br>
            <a:r>
              <a:rPr lang="es-ES" sz="2000" dirty="0">
                <a:latin typeface="Abadi" panose="020B0604020104020204" pitchFamily="34" charset="0"/>
              </a:rPr>
              <a:t>Es Dios quien ha elegido este personaje o grupo para constituirlo alianza del pueblo y luz de las naciones.		 		</a:t>
            </a:r>
            <a:br>
              <a:rPr lang="es-ES" sz="2000" dirty="0">
                <a:latin typeface="Abadi" panose="020B0604020104020204" pitchFamily="34" charset="0"/>
              </a:rPr>
            </a:br>
            <a:r>
              <a:rPr lang="es-ES" sz="2000" dirty="0">
                <a:latin typeface="Abadi" panose="020B0604020104020204" pitchFamily="34" charset="0"/>
              </a:rPr>
              <a:t>Alianza es un término que expresa las relaciones recíprocas de Dios y su pueblo establecidas en un pacto, como lo fue la alianza del Sinaí.</a:t>
            </a:r>
            <a:endParaRPr lang="es-CL" sz="2000" dirty="0">
              <a:latin typeface="Abadi" panose="020B0604020104020204" pitchFamily="34" charset="0"/>
            </a:endParaRPr>
          </a:p>
        </p:txBody>
      </p:sp>
      <p:sp>
        <p:nvSpPr>
          <p:cNvPr id="7" name="CuadroTexto 6">
            <a:extLst>
              <a:ext uri="{FF2B5EF4-FFF2-40B4-BE49-F238E27FC236}">
                <a16:creationId xmlns:a16="http://schemas.microsoft.com/office/drawing/2014/main" id="{2D950D83-57D7-4E4D-D741-CA621B6B83E2}"/>
              </a:ext>
            </a:extLst>
          </p:cNvPr>
          <p:cNvSpPr txBox="1"/>
          <p:nvPr/>
        </p:nvSpPr>
        <p:spPr>
          <a:xfrm>
            <a:off x="5954486" y="2260816"/>
            <a:ext cx="5606143" cy="3170099"/>
          </a:xfrm>
          <a:prstGeom prst="rect">
            <a:avLst/>
          </a:prstGeom>
          <a:noFill/>
        </p:spPr>
        <p:txBody>
          <a:bodyPr wrap="square">
            <a:spAutoFit/>
          </a:bodyPr>
          <a:lstStyle/>
          <a:p>
            <a:pPr algn="just"/>
            <a:r>
              <a:rPr lang="es-ES" sz="2000" dirty="0">
                <a:latin typeface="Abadi" panose="020B0604020104020204" pitchFamily="34" charset="0"/>
              </a:rPr>
              <a:t>El segundo canto habla de la misión del Siervo, que está llamado a ser "luz de las naciones" y su mensaje es buena nueva para todos los pueblos.: </a:t>
            </a:r>
          </a:p>
          <a:p>
            <a:pPr algn="just"/>
            <a:endParaRPr lang="es-ES" sz="2000" dirty="0">
              <a:latin typeface="Abadi" panose="020B0604020104020204" pitchFamily="34" charset="0"/>
            </a:endParaRPr>
          </a:p>
          <a:p>
            <a:pPr algn="just"/>
            <a:r>
              <a:rPr lang="es-ES" sz="2000" dirty="0">
                <a:latin typeface="Abadi" panose="020B0604020104020204" pitchFamily="34" charset="0"/>
              </a:rPr>
              <a:t>“</a:t>
            </a:r>
            <a:r>
              <a:rPr lang="es-ES" sz="2000" i="1" dirty="0">
                <a:latin typeface="Abadi" panose="020B0604020104020204" pitchFamily="34" charset="0"/>
              </a:rPr>
              <a:t>El Señor me llamó; en las entrañas maternas, y pronunció mi nombre. Hizo de mi boca una espada afilada, me escondió en la sombra de su mano; me hizo flecha puntiaguda, me guardó en su aljaba y me dijo: Tú eres mi siervo —Israel—, de quien estoy orgulloso”</a:t>
            </a:r>
            <a:r>
              <a:rPr lang="es-ES" sz="2000" dirty="0">
                <a:latin typeface="Abadi" panose="020B0604020104020204" pitchFamily="34" charset="0"/>
              </a:rPr>
              <a:t> (49, 1-2)</a:t>
            </a:r>
            <a:endParaRPr lang="es-CL" sz="2000" dirty="0">
              <a:latin typeface="Abadi" panose="020B0604020104020204" pitchFamily="34" charset="0"/>
            </a:endParaRPr>
          </a:p>
        </p:txBody>
      </p:sp>
    </p:spTree>
    <p:extLst>
      <p:ext uri="{BB962C8B-B14F-4D97-AF65-F5344CB8AC3E}">
        <p14:creationId xmlns:p14="http://schemas.microsoft.com/office/powerpoint/2010/main" val="2972535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F757B3D2-804D-6B62-44AA-906CDBA089BF}"/>
              </a:ext>
            </a:extLst>
          </p:cNvPr>
          <p:cNvSpPr txBox="1"/>
          <p:nvPr/>
        </p:nvSpPr>
        <p:spPr>
          <a:xfrm>
            <a:off x="827314" y="604467"/>
            <a:ext cx="10134600" cy="1938992"/>
          </a:xfrm>
          <a:prstGeom prst="rect">
            <a:avLst/>
          </a:prstGeom>
          <a:noFill/>
        </p:spPr>
        <p:txBody>
          <a:bodyPr wrap="square">
            <a:spAutoFit/>
          </a:bodyPr>
          <a:lstStyle/>
          <a:p>
            <a:pPr algn="just"/>
            <a:r>
              <a:rPr lang="es-ES" sz="2000" dirty="0">
                <a:latin typeface="Abadi" panose="020B0604020104020204" pitchFamily="34" charset="0"/>
              </a:rPr>
              <a:t>El tercer canto (50, 4-9) habla de la valentía y de la capacidad de resistencia del Siervo ante las adversidades, gracias a su confianza en Dios. </a:t>
            </a:r>
            <a:r>
              <a:rPr lang="es-ES" sz="2000" i="1" dirty="0">
                <a:latin typeface="Abadi" panose="020B0604020104020204" pitchFamily="34" charset="0"/>
              </a:rPr>
              <a:t>“No me tapé el rostro ante ultrajes y salivazos. El Señor me ayuda, por eso no me acobardaba; por eso endurecí el rostro como piedra, sabiendo que no quedaría defraudado. Tengo cerca a mi defensor</a:t>
            </a:r>
            <a:r>
              <a:rPr lang="es-ES" sz="2000" dirty="0">
                <a:latin typeface="Abadi" panose="020B0604020104020204" pitchFamily="34" charset="0"/>
              </a:rPr>
              <a:t>” (50, 4-7) </a:t>
            </a:r>
            <a:r>
              <a:rPr lang="es-ES" sz="2000" i="1" dirty="0">
                <a:latin typeface="Abadi" panose="020B0604020104020204" pitchFamily="34" charset="0"/>
              </a:rPr>
              <a:t>Por la mañana se ha despertado con la seguridad de que Dios lo ayuda, y de que por ello será capaz de derrotar a sus enemigos. </a:t>
            </a:r>
            <a:endParaRPr lang="es-CL" sz="2000" i="1" dirty="0">
              <a:latin typeface="Abadi" panose="020B0604020104020204" pitchFamily="34" charset="0"/>
            </a:endParaRPr>
          </a:p>
        </p:txBody>
      </p:sp>
      <p:sp>
        <p:nvSpPr>
          <p:cNvPr id="5" name="CuadroTexto 4">
            <a:extLst>
              <a:ext uri="{FF2B5EF4-FFF2-40B4-BE49-F238E27FC236}">
                <a16:creationId xmlns:a16="http://schemas.microsoft.com/office/drawing/2014/main" id="{9B2B2DE0-C0BE-DB7B-EFF9-A9E36B3C8DCB}"/>
              </a:ext>
            </a:extLst>
          </p:cNvPr>
          <p:cNvSpPr txBox="1"/>
          <p:nvPr/>
        </p:nvSpPr>
        <p:spPr>
          <a:xfrm>
            <a:off x="827314" y="3867913"/>
            <a:ext cx="10134600" cy="707886"/>
          </a:xfrm>
          <a:prstGeom prst="rect">
            <a:avLst/>
          </a:prstGeom>
          <a:noFill/>
        </p:spPr>
        <p:txBody>
          <a:bodyPr wrap="square">
            <a:spAutoFit/>
          </a:bodyPr>
          <a:lstStyle/>
          <a:p>
            <a:r>
              <a:rPr lang="es-ES" sz="2000" dirty="0">
                <a:latin typeface="Abadi" panose="020B0604020104020204" pitchFamily="34" charset="0"/>
              </a:rPr>
              <a:t>El cuarto canto (52,13-15,12) Narra los sufrimientos y la pasión del siervo que es sorprendente y fuerte en su relato.</a:t>
            </a:r>
            <a:endParaRPr lang="es-CL" sz="2000" dirty="0">
              <a:latin typeface="Abadi" panose="020B0604020104020204" pitchFamily="34" charset="0"/>
            </a:endParaRPr>
          </a:p>
        </p:txBody>
      </p:sp>
    </p:spTree>
    <p:extLst>
      <p:ext uri="{BB962C8B-B14F-4D97-AF65-F5344CB8AC3E}">
        <p14:creationId xmlns:p14="http://schemas.microsoft.com/office/powerpoint/2010/main" val="1026104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B837E769-35BD-8A6C-ADE1-48167B08E189}"/>
              </a:ext>
            </a:extLst>
          </p:cNvPr>
          <p:cNvSpPr txBox="1"/>
          <p:nvPr/>
        </p:nvSpPr>
        <p:spPr>
          <a:xfrm>
            <a:off x="1382485" y="1893838"/>
            <a:ext cx="9035143" cy="2092881"/>
          </a:xfrm>
          <a:prstGeom prst="rect">
            <a:avLst/>
          </a:prstGeom>
          <a:noFill/>
        </p:spPr>
        <p:txBody>
          <a:bodyPr wrap="square">
            <a:spAutoFit/>
          </a:bodyPr>
          <a:lstStyle/>
          <a:p>
            <a:r>
              <a:rPr lang="es-ES" sz="2600" dirty="0">
                <a:latin typeface="Abadi" panose="020B0604020104020204" pitchFamily="34" charset="0"/>
              </a:rPr>
              <a:t>“Dios encontró a su pueblo en una tierra desierta, en la soledad, entre aullidos salvajes. Lo educó, lo cuidó, lo crio, lo guardó como a la niña de sus ojos…”		</a:t>
            </a:r>
          </a:p>
          <a:p>
            <a:r>
              <a:rPr lang="es-ES" sz="2600" dirty="0">
                <a:latin typeface="Abadi" panose="020B0604020104020204" pitchFamily="34" charset="0"/>
              </a:rPr>
              <a:t>	 </a:t>
            </a:r>
            <a:br>
              <a:rPr lang="es-ES" sz="2600" dirty="0">
                <a:latin typeface="Abadi" panose="020B0604020104020204" pitchFamily="34" charset="0"/>
              </a:rPr>
            </a:br>
            <a:r>
              <a:rPr lang="es-ES" sz="2600" dirty="0">
                <a:latin typeface="Abadi" panose="020B0604020104020204" pitchFamily="34" charset="0"/>
              </a:rPr>
              <a:t>(</a:t>
            </a:r>
            <a:r>
              <a:rPr lang="es-ES" sz="2600" dirty="0" err="1">
                <a:latin typeface="Abadi" panose="020B0604020104020204" pitchFamily="34" charset="0"/>
              </a:rPr>
              <a:t>Dt</a:t>
            </a:r>
            <a:r>
              <a:rPr lang="es-ES" sz="2600" dirty="0">
                <a:latin typeface="Abadi" panose="020B0604020104020204" pitchFamily="34" charset="0"/>
              </a:rPr>
              <a:t> 32,10).</a:t>
            </a:r>
            <a:endParaRPr lang="es-CL" sz="2600" dirty="0">
              <a:latin typeface="Abadi" panose="020B0604020104020204" pitchFamily="34" charset="0"/>
            </a:endParaRPr>
          </a:p>
        </p:txBody>
      </p:sp>
    </p:spTree>
    <p:extLst>
      <p:ext uri="{BB962C8B-B14F-4D97-AF65-F5344CB8AC3E}">
        <p14:creationId xmlns:p14="http://schemas.microsoft.com/office/powerpoint/2010/main" val="35183473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957F3B5A-2FD3-4EDD-E01D-2E3D2F508EEF}"/>
              </a:ext>
            </a:extLst>
          </p:cNvPr>
          <p:cNvSpPr txBox="1"/>
          <p:nvPr/>
        </p:nvSpPr>
        <p:spPr>
          <a:xfrm>
            <a:off x="1034143" y="2755574"/>
            <a:ext cx="6096000" cy="430887"/>
          </a:xfrm>
          <a:prstGeom prst="rect">
            <a:avLst/>
          </a:prstGeom>
          <a:noFill/>
        </p:spPr>
        <p:txBody>
          <a:bodyPr wrap="square">
            <a:spAutoFit/>
          </a:bodyPr>
          <a:lstStyle/>
          <a:p>
            <a:r>
              <a:rPr lang="es-ES" sz="2200" dirty="0">
                <a:latin typeface="Abadi" panose="020B0604020104020204" pitchFamily="34" charset="0"/>
              </a:rPr>
              <a:t>Profetas de la restauración (538-518)</a:t>
            </a:r>
          </a:p>
        </p:txBody>
      </p:sp>
      <p:sp>
        <p:nvSpPr>
          <p:cNvPr id="5" name="CuadroTexto 4">
            <a:extLst>
              <a:ext uri="{FF2B5EF4-FFF2-40B4-BE49-F238E27FC236}">
                <a16:creationId xmlns:a16="http://schemas.microsoft.com/office/drawing/2014/main" id="{FCD5BA47-BBA1-6E64-8B2C-E9005632FF55}"/>
              </a:ext>
            </a:extLst>
          </p:cNvPr>
          <p:cNvSpPr txBox="1"/>
          <p:nvPr/>
        </p:nvSpPr>
        <p:spPr>
          <a:xfrm>
            <a:off x="1034143" y="1805464"/>
            <a:ext cx="6096000" cy="461665"/>
          </a:xfrm>
          <a:prstGeom prst="rect">
            <a:avLst/>
          </a:prstGeom>
          <a:noFill/>
        </p:spPr>
        <p:txBody>
          <a:bodyPr wrap="square">
            <a:spAutoFit/>
          </a:bodyPr>
          <a:lstStyle/>
          <a:p>
            <a:r>
              <a:rPr lang="es-ES" sz="2400" dirty="0">
                <a:latin typeface="Abadi" panose="020B0604020104020204" pitchFamily="34" charset="0"/>
              </a:rPr>
              <a:t>Tercer Isaías </a:t>
            </a:r>
          </a:p>
        </p:txBody>
      </p:sp>
      <p:pic>
        <p:nvPicPr>
          <p:cNvPr id="6" name="Imagen 5">
            <a:extLst>
              <a:ext uri="{FF2B5EF4-FFF2-40B4-BE49-F238E27FC236}">
                <a16:creationId xmlns:a16="http://schemas.microsoft.com/office/drawing/2014/main" id="{3804CD8F-D665-2560-6B1B-1D9EEAEEFD7A}"/>
              </a:ext>
            </a:extLst>
          </p:cNvPr>
          <p:cNvPicPr>
            <a:picLocks noChangeAspect="1"/>
          </p:cNvPicPr>
          <p:nvPr/>
        </p:nvPicPr>
        <p:blipFill>
          <a:blip r:embed="rId2"/>
          <a:stretch>
            <a:fillRect/>
          </a:stretch>
        </p:blipFill>
        <p:spPr>
          <a:xfrm>
            <a:off x="6096000" y="1343799"/>
            <a:ext cx="4580146" cy="2792772"/>
          </a:xfrm>
          <a:prstGeom prst="rect">
            <a:avLst/>
          </a:prstGeom>
        </p:spPr>
      </p:pic>
    </p:spTree>
    <p:extLst>
      <p:ext uri="{BB962C8B-B14F-4D97-AF65-F5344CB8AC3E}">
        <p14:creationId xmlns:p14="http://schemas.microsoft.com/office/powerpoint/2010/main" val="29399535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20709759-C7C1-5D2D-3593-656E591B1D52}"/>
              </a:ext>
            </a:extLst>
          </p:cNvPr>
          <p:cNvSpPr txBox="1"/>
          <p:nvPr/>
        </p:nvSpPr>
        <p:spPr>
          <a:xfrm>
            <a:off x="337457" y="5325975"/>
            <a:ext cx="8251372" cy="400110"/>
          </a:xfrm>
          <a:prstGeom prst="rect">
            <a:avLst/>
          </a:prstGeom>
          <a:noFill/>
        </p:spPr>
        <p:txBody>
          <a:bodyPr wrap="square">
            <a:spAutoFit/>
          </a:bodyPr>
          <a:lstStyle/>
          <a:p>
            <a:r>
              <a:rPr lang="es-ES" sz="2000" dirty="0">
                <a:latin typeface="Abadi" panose="020B0604020104020204" pitchFamily="34" charset="0"/>
              </a:rPr>
              <a:t>En este periodo también están los profetas: Ageo y  Zacarias </a:t>
            </a:r>
            <a:endParaRPr lang="es-CL" sz="2000" dirty="0">
              <a:latin typeface="Abadi" panose="020B0604020104020204" pitchFamily="34" charset="0"/>
            </a:endParaRPr>
          </a:p>
        </p:txBody>
      </p:sp>
      <p:sp>
        <p:nvSpPr>
          <p:cNvPr id="7" name="CuadroTexto 6">
            <a:extLst>
              <a:ext uri="{FF2B5EF4-FFF2-40B4-BE49-F238E27FC236}">
                <a16:creationId xmlns:a16="http://schemas.microsoft.com/office/drawing/2014/main" id="{13DA25D6-5A77-B31B-CA85-638D5AA36EF7}"/>
              </a:ext>
            </a:extLst>
          </p:cNvPr>
          <p:cNvSpPr txBox="1"/>
          <p:nvPr/>
        </p:nvSpPr>
        <p:spPr>
          <a:xfrm>
            <a:off x="337457" y="628233"/>
            <a:ext cx="11234057" cy="2800767"/>
          </a:xfrm>
          <a:prstGeom prst="rect">
            <a:avLst/>
          </a:prstGeom>
          <a:noFill/>
        </p:spPr>
        <p:txBody>
          <a:bodyPr wrap="square">
            <a:spAutoFit/>
          </a:bodyPr>
          <a:lstStyle/>
          <a:p>
            <a:pPr algn="just"/>
            <a:r>
              <a:rPr lang="es-AR" sz="2200" dirty="0">
                <a:latin typeface="Abadi" panose="020B0604020104020204" pitchFamily="34" charset="0"/>
              </a:rPr>
              <a:t>El </a:t>
            </a:r>
            <a:r>
              <a:rPr lang="es-AR" sz="2200" b="1" dirty="0">
                <a:latin typeface="Abadi" panose="020B0604020104020204" pitchFamily="34" charset="0"/>
              </a:rPr>
              <a:t>TERCER ISAÍAS.</a:t>
            </a:r>
            <a:r>
              <a:rPr lang="es-AR" sz="2200" dirty="0">
                <a:latin typeface="Abadi" panose="020B0604020104020204" pitchFamily="34" charset="0"/>
              </a:rPr>
              <a:t> Los capítulos 56-66 de </a:t>
            </a:r>
            <a:r>
              <a:rPr lang="es-AR" sz="2200" dirty="0" err="1">
                <a:latin typeface="Abadi" panose="020B0604020104020204" pitchFamily="34" charset="0"/>
              </a:rPr>
              <a:t>Is</a:t>
            </a:r>
            <a:r>
              <a:rPr lang="es-AR" sz="2200" dirty="0">
                <a:latin typeface="Abadi" panose="020B0604020104020204" pitchFamily="34" charset="0"/>
              </a:rPr>
              <a:t>, que forman lo que llamamos el Tercer Isaías, posiblemente no son obra de una sola persona, sino de un equipo que sintonizaba con los dos Isaías anteriores. </a:t>
            </a:r>
          </a:p>
          <a:p>
            <a:pPr algn="just"/>
            <a:endParaRPr lang="es-AR" sz="2200" dirty="0">
              <a:latin typeface="Abadi" panose="020B0604020104020204" pitchFamily="34" charset="0"/>
            </a:endParaRPr>
          </a:p>
          <a:p>
            <a:pPr algn="just"/>
            <a:r>
              <a:rPr lang="es-AR" sz="2200" dirty="0">
                <a:latin typeface="Abadi" panose="020B0604020104020204" pitchFamily="34" charset="0"/>
              </a:rPr>
              <a:t>Profetiza que Yahvé no necesita ningún templo ni le agradan los ritos y ayunos que se practican. El ayuno que desea Yahvé es el liberar a los oprimidos y alimentar a los hambrientos. El Tercer Isaías predica que Yahvé acepta a todos, hasta a los eunucos y extranjeros.</a:t>
            </a:r>
            <a:endParaRPr lang="es-CL" sz="2200" dirty="0">
              <a:latin typeface="Abadi" panose="020B0604020104020204" pitchFamily="34" charset="0"/>
            </a:endParaRPr>
          </a:p>
        </p:txBody>
      </p:sp>
    </p:spTree>
    <p:extLst>
      <p:ext uri="{BB962C8B-B14F-4D97-AF65-F5344CB8AC3E}">
        <p14:creationId xmlns:p14="http://schemas.microsoft.com/office/powerpoint/2010/main" val="3148153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14504A9B-D21A-0BA9-4F62-E0204E6396A4}"/>
              </a:ext>
            </a:extLst>
          </p:cNvPr>
          <p:cNvSpPr txBox="1"/>
          <p:nvPr/>
        </p:nvSpPr>
        <p:spPr>
          <a:xfrm>
            <a:off x="794658" y="1220097"/>
            <a:ext cx="9296400" cy="4493538"/>
          </a:xfrm>
          <a:prstGeom prst="rect">
            <a:avLst/>
          </a:prstGeom>
          <a:noFill/>
        </p:spPr>
        <p:txBody>
          <a:bodyPr wrap="square">
            <a:spAutoFit/>
          </a:bodyPr>
          <a:lstStyle/>
          <a:p>
            <a:r>
              <a:rPr lang="es-ES" sz="2200" i="1" dirty="0">
                <a:latin typeface="Abadi" panose="020B0604020104020204" pitchFamily="34" charset="0"/>
              </a:rPr>
              <a:t>¿Por qué, dicen, ayunamos, y no hiciste caso; humillamos nuestras almas, y no te diste por entendido? He aquí que en el día de su ayuno buscaban su propio gusto, y oprimías  a todos sus trabajadores.</a:t>
            </a:r>
          </a:p>
          <a:p>
            <a:endParaRPr lang="es-ES" sz="2200" i="1" dirty="0">
              <a:latin typeface="Abadi" panose="020B0604020104020204" pitchFamily="34" charset="0"/>
            </a:endParaRPr>
          </a:p>
          <a:p>
            <a:r>
              <a:rPr lang="es-ES" sz="2200" i="1" dirty="0">
                <a:latin typeface="Abadi" panose="020B0604020104020204" pitchFamily="34" charset="0"/>
              </a:rPr>
              <a:t>¿Es tal el ayuno que yo escogí, que de día aflija el hombre su alma, que incline su cabeza como junco, y haga cama de cilicio y de ceniza? ¿Llamaran a esto ayuno, y día agradable a </a:t>
            </a:r>
            <a:r>
              <a:rPr lang="es-ES" sz="2200" i="1" dirty="0" err="1">
                <a:latin typeface="Abadi" panose="020B0604020104020204" pitchFamily="34" charset="0"/>
              </a:rPr>
              <a:t>Jahve</a:t>
            </a:r>
            <a:r>
              <a:rPr lang="es-ES" sz="2200" i="1" dirty="0">
                <a:latin typeface="Abadi" panose="020B0604020104020204" pitchFamily="34" charset="0"/>
              </a:rPr>
              <a:t>?</a:t>
            </a:r>
          </a:p>
          <a:p>
            <a:endParaRPr lang="es-ES" sz="2200" i="1" dirty="0">
              <a:latin typeface="Abadi" panose="020B0604020104020204" pitchFamily="34" charset="0"/>
            </a:endParaRPr>
          </a:p>
          <a:p>
            <a:r>
              <a:rPr lang="es-ES" sz="2200" i="1" dirty="0">
                <a:latin typeface="Abadi" panose="020B0604020104020204" pitchFamily="34" charset="0"/>
              </a:rPr>
              <a:t>¿No es más bien el ayuno que yo escogí, desatar las ligaduras de impiedad, soltar las cargas de opresión, y dejar ir libres a los quebrantados, y que rompan todo yugo?</a:t>
            </a:r>
          </a:p>
          <a:p>
            <a:endParaRPr lang="es-ES" sz="2200" i="1" dirty="0">
              <a:latin typeface="Abadi" panose="020B0604020104020204" pitchFamily="34" charset="0"/>
            </a:endParaRPr>
          </a:p>
          <a:p>
            <a:r>
              <a:rPr lang="es-ES" sz="2200" i="1" dirty="0" err="1">
                <a:latin typeface="Abadi" panose="020B0604020104020204" pitchFamily="34" charset="0"/>
              </a:rPr>
              <a:t>Is</a:t>
            </a:r>
            <a:r>
              <a:rPr lang="es-ES" sz="2200" i="1" dirty="0">
                <a:latin typeface="Abadi" panose="020B0604020104020204" pitchFamily="34" charset="0"/>
              </a:rPr>
              <a:t> 58,3-6</a:t>
            </a:r>
            <a:endParaRPr lang="es-CL" sz="2200" i="1" dirty="0">
              <a:latin typeface="Abadi" panose="020B0604020104020204" pitchFamily="34" charset="0"/>
            </a:endParaRPr>
          </a:p>
        </p:txBody>
      </p:sp>
    </p:spTree>
    <p:extLst>
      <p:ext uri="{BB962C8B-B14F-4D97-AF65-F5344CB8AC3E}">
        <p14:creationId xmlns:p14="http://schemas.microsoft.com/office/powerpoint/2010/main" val="35770873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52179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Elipse 11">
            <a:extLst>
              <a:ext uri="{FF2B5EF4-FFF2-40B4-BE49-F238E27FC236}">
                <a16:creationId xmlns:a16="http://schemas.microsoft.com/office/drawing/2014/main" id="{A5AACCD4-B16C-0943-6D19-315CC35F6B5B}"/>
              </a:ext>
            </a:extLst>
          </p:cNvPr>
          <p:cNvSpPr/>
          <p:nvPr/>
        </p:nvSpPr>
        <p:spPr>
          <a:xfrm>
            <a:off x="5334000" y="4573975"/>
            <a:ext cx="762000" cy="69906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dirty="0"/>
          </a:p>
        </p:txBody>
      </p:sp>
      <p:pic>
        <p:nvPicPr>
          <p:cNvPr id="2" name="Imagen 1">
            <a:extLst>
              <a:ext uri="{FF2B5EF4-FFF2-40B4-BE49-F238E27FC236}">
                <a16:creationId xmlns:a16="http://schemas.microsoft.com/office/drawing/2014/main" id="{BD833EB6-9468-CC9B-AEBB-8D10D441FEFB}"/>
              </a:ext>
            </a:extLst>
          </p:cNvPr>
          <p:cNvPicPr>
            <a:picLocks noChangeAspect="1"/>
          </p:cNvPicPr>
          <p:nvPr/>
        </p:nvPicPr>
        <p:blipFill>
          <a:blip r:embed="rId2"/>
          <a:stretch>
            <a:fillRect/>
          </a:stretch>
        </p:blipFill>
        <p:spPr>
          <a:xfrm>
            <a:off x="3932094" y="1892102"/>
            <a:ext cx="3574357" cy="3574357"/>
          </a:xfrm>
          <a:prstGeom prst="rect">
            <a:avLst/>
          </a:prstGeom>
        </p:spPr>
      </p:pic>
      <p:sp>
        <p:nvSpPr>
          <p:cNvPr id="3" name="Rectángulo 2">
            <a:extLst>
              <a:ext uri="{FF2B5EF4-FFF2-40B4-BE49-F238E27FC236}">
                <a16:creationId xmlns:a16="http://schemas.microsoft.com/office/drawing/2014/main" id="{7E7AAE2E-9F7B-8F2F-B7FD-D5091515AAD5}"/>
              </a:ext>
            </a:extLst>
          </p:cNvPr>
          <p:cNvSpPr/>
          <p:nvPr/>
        </p:nvSpPr>
        <p:spPr>
          <a:xfrm>
            <a:off x="5006365" y="5428409"/>
            <a:ext cx="1353256" cy="1200329"/>
          </a:xfrm>
          <a:prstGeom prst="rect">
            <a:avLst/>
          </a:prstGeom>
        </p:spPr>
        <p:txBody>
          <a:bodyPr wrap="none">
            <a:spAutoFit/>
          </a:bodyPr>
          <a:lstStyle/>
          <a:p>
            <a:r>
              <a:rPr lang="es-CL" b="1" dirty="0"/>
              <a:t>El amanecer</a:t>
            </a:r>
          </a:p>
          <a:p>
            <a:r>
              <a:rPr lang="es-CL" dirty="0">
                <a:solidFill>
                  <a:srgbClr val="FF0000"/>
                </a:solidFill>
              </a:rPr>
              <a:t>Samuel</a:t>
            </a:r>
          </a:p>
          <a:p>
            <a:r>
              <a:rPr lang="es-CL" dirty="0" err="1">
                <a:solidFill>
                  <a:srgbClr val="FF0000"/>
                </a:solidFill>
              </a:rPr>
              <a:t>Ajias</a:t>
            </a:r>
            <a:endParaRPr lang="es-CL" dirty="0">
              <a:solidFill>
                <a:srgbClr val="FF0000"/>
              </a:solidFill>
            </a:endParaRPr>
          </a:p>
          <a:p>
            <a:r>
              <a:rPr lang="es-CL" dirty="0" err="1">
                <a:solidFill>
                  <a:srgbClr val="FF0000"/>
                </a:solidFill>
              </a:rPr>
              <a:t>Elias</a:t>
            </a:r>
            <a:r>
              <a:rPr lang="es-CL" dirty="0">
                <a:solidFill>
                  <a:srgbClr val="FF0000"/>
                </a:solidFill>
              </a:rPr>
              <a:t>-Eliseo</a:t>
            </a:r>
          </a:p>
        </p:txBody>
      </p:sp>
      <p:sp>
        <p:nvSpPr>
          <p:cNvPr id="5" name="Rectángulo 4">
            <a:extLst>
              <a:ext uri="{FF2B5EF4-FFF2-40B4-BE49-F238E27FC236}">
                <a16:creationId xmlns:a16="http://schemas.microsoft.com/office/drawing/2014/main" id="{BCA5F8AA-9362-6DC8-2B35-4BFD276596BC}"/>
              </a:ext>
            </a:extLst>
          </p:cNvPr>
          <p:cNvSpPr/>
          <p:nvPr/>
        </p:nvSpPr>
        <p:spPr>
          <a:xfrm>
            <a:off x="1697530" y="3188979"/>
            <a:ext cx="2370521" cy="923330"/>
          </a:xfrm>
          <a:prstGeom prst="rect">
            <a:avLst/>
          </a:prstGeom>
        </p:spPr>
        <p:txBody>
          <a:bodyPr wrap="none">
            <a:spAutoFit/>
          </a:bodyPr>
          <a:lstStyle/>
          <a:p>
            <a:r>
              <a:rPr lang="es-CL" b="1" dirty="0"/>
              <a:t>Antes del mediodía</a:t>
            </a:r>
          </a:p>
          <a:p>
            <a:r>
              <a:rPr lang="es-CL" dirty="0" err="1">
                <a:solidFill>
                  <a:srgbClr val="FF0000"/>
                </a:solidFill>
              </a:rPr>
              <a:t>Norte:Amos-Oseas</a:t>
            </a:r>
            <a:endParaRPr lang="es-CL" dirty="0">
              <a:solidFill>
                <a:srgbClr val="FF0000"/>
              </a:solidFill>
            </a:endParaRPr>
          </a:p>
          <a:p>
            <a:r>
              <a:rPr lang="es-CL" b="1" dirty="0" err="1">
                <a:solidFill>
                  <a:srgbClr val="FF0000"/>
                </a:solidFill>
              </a:rPr>
              <a:t>Sur:Miqueas-Isaias</a:t>
            </a:r>
            <a:endParaRPr lang="es-CL" b="1" dirty="0">
              <a:solidFill>
                <a:srgbClr val="FF0000"/>
              </a:solidFill>
            </a:endParaRPr>
          </a:p>
        </p:txBody>
      </p:sp>
      <p:sp>
        <p:nvSpPr>
          <p:cNvPr id="6" name="Rectángulo 5">
            <a:extLst>
              <a:ext uri="{FF2B5EF4-FFF2-40B4-BE49-F238E27FC236}">
                <a16:creationId xmlns:a16="http://schemas.microsoft.com/office/drawing/2014/main" id="{8EE9A874-BFFE-A423-B7B9-DB8FCCBC1B7B}"/>
              </a:ext>
            </a:extLst>
          </p:cNvPr>
          <p:cNvSpPr/>
          <p:nvPr/>
        </p:nvSpPr>
        <p:spPr>
          <a:xfrm>
            <a:off x="4906979" y="605519"/>
            <a:ext cx="1332416" cy="1477328"/>
          </a:xfrm>
          <a:prstGeom prst="rect">
            <a:avLst/>
          </a:prstGeom>
        </p:spPr>
        <p:txBody>
          <a:bodyPr wrap="none">
            <a:spAutoFit/>
          </a:bodyPr>
          <a:lstStyle/>
          <a:p>
            <a:r>
              <a:rPr lang="es-CL" b="1" dirty="0"/>
              <a:t>Al mediodía</a:t>
            </a:r>
          </a:p>
          <a:p>
            <a:r>
              <a:rPr lang="es-CL" dirty="0" err="1">
                <a:solidFill>
                  <a:srgbClr val="FF0000"/>
                </a:solidFill>
              </a:rPr>
              <a:t>Sofonias</a:t>
            </a:r>
            <a:endParaRPr lang="es-CL" dirty="0">
              <a:solidFill>
                <a:srgbClr val="FF0000"/>
              </a:solidFill>
            </a:endParaRPr>
          </a:p>
          <a:p>
            <a:r>
              <a:rPr lang="es-CL" dirty="0" err="1">
                <a:solidFill>
                  <a:srgbClr val="FF0000"/>
                </a:solidFill>
              </a:rPr>
              <a:t>Jeremias</a:t>
            </a:r>
            <a:endParaRPr lang="es-CL" dirty="0">
              <a:solidFill>
                <a:srgbClr val="FF0000"/>
              </a:solidFill>
            </a:endParaRPr>
          </a:p>
          <a:p>
            <a:r>
              <a:rPr lang="es-CL" dirty="0">
                <a:solidFill>
                  <a:srgbClr val="FF0000"/>
                </a:solidFill>
              </a:rPr>
              <a:t>Habacuc</a:t>
            </a:r>
          </a:p>
          <a:p>
            <a:endParaRPr lang="es-CL" b="1" dirty="0"/>
          </a:p>
        </p:txBody>
      </p:sp>
      <p:sp>
        <p:nvSpPr>
          <p:cNvPr id="8" name="Rectángulo 7">
            <a:extLst>
              <a:ext uri="{FF2B5EF4-FFF2-40B4-BE49-F238E27FC236}">
                <a16:creationId xmlns:a16="http://schemas.microsoft.com/office/drawing/2014/main" id="{329979AE-8FD4-C274-3F1B-BE411010CBD5}"/>
              </a:ext>
            </a:extLst>
          </p:cNvPr>
          <p:cNvSpPr/>
          <p:nvPr/>
        </p:nvSpPr>
        <p:spPr>
          <a:xfrm>
            <a:off x="7474816" y="3373646"/>
            <a:ext cx="2482411" cy="1200329"/>
          </a:xfrm>
          <a:prstGeom prst="rect">
            <a:avLst/>
          </a:prstGeom>
        </p:spPr>
        <p:txBody>
          <a:bodyPr wrap="none">
            <a:spAutoFit/>
          </a:bodyPr>
          <a:lstStyle/>
          <a:p>
            <a:r>
              <a:rPr lang="es-CL" b="1" dirty="0"/>
              <a:t>Al comenzar la tarde</a:t>
            </a:r>
          </a:p>
          <a:p>
            <a:r>
              <a:rPr lang="es-CL" dirty="0">
                <a:solidFill>
                  <a:srgbClr val="FF0000"/>
                </a:solidFill>
              </a:rPr>
              <a:t>Consuelo/Esperanza</a:t>
            </a:r>
          </a:p>
          <a:p>
            <a:r>
              <a:rPr lang="es-CL" dirty="0">
                <a:solidFill>
                  <a:srgbClr val="FF0000"/>
                </a:solidFill>
              </a:rPr>
              <a:t>Ezequiel</a:t>
            </a:r>
          </a:p>
          <a:p>
            <a:r>
              <a:rPr lang="es-CL" b="1" dirty="0">
                <a:solidFill>
                  <a:srgbClr val="FF0000"/>
                </a:solidFill>
              </a:rPr>
              <a:t>II </a:t>
            </a:r>
            <a:r>
              <a:rPr lang="es-CL" b="1" dirty="0" err="1">
                <a:solidFill>
                  <a:srgbClr val="FF0000"/>
                </a:solidFill>
              </a:rPr>
              <a:t>Isaias</a:t>
            </a:r>
            <a:endParaRPr lang="es-CL" b="1" dirty="0">
              <a:solidFill>
                <a:srgbClr val="FF0000"/>
              </a:solidFill>
            </a:endParaRPr>
          </a:p>
        </p:txBody>
      </p:sp>
      <p:sp>
        <p:nvSpPr>
          <p:cNvPr id="10" name="Rectángulo 9">
            <a:extLst>
              <a:ext uri="{FF2B5EF4-FFF2-40B4-BE49-F238E27FC236}">
                <a16:creationId xmlns:a16="http://schemas.microsoft.com/office/drawing/2014/main" id="{8EA09873-F040-D79C-6727-AB2DB10A0AE7}"/>
              </a:ext>
            </a:extLst>
          </p:cNvPr>
          <p:cNvSpPr/>
          <p:nvPr/>
        </p:nvSpPr>
        <p:spPr>
          <a:xfrm>
            <a:off x="626067" y="4174902"/>
            <a:ext cx="3175869" cy="1200329"/>
          </a:xfrm>
          <a:prstGeom prst="rect">
            <a:avLst/>
          </a:prstGeom>
        </p:spPr>
        <p:txBody>
          <a:bodyPr wrap="none">
            <a:spAutoFit/>
          </a:bodyPr>
          <a:lstStyle/>
          <a:p>
            <a:r>
              <a:rPr lang="es-CL" b="1" dirty="0"/>
              <a:t>El sol comienza a ocultarse</a:t>
            </a:r>
          </a:p>
          <a:p>
            <a:r>
              <a:rPr lang="es-CL" dirty="0">
                <a:solidFill>
                  <a:srgbClr val="FF0000"/>
                </a:solidFill>
              </a:rPr>
              <a:t>Ageo</a:t>
            </a:r>
          </a:p>
          <a:p>
            <a:r>
              <a:rPr lang="es-CL" dirty="0">
                <a:solidFill>
                  <a:srgbClr val="FF0000"/>
                </a:solidFill>
              </a:rPr>
              <a:t>I Zacarias</a:t>
            </a:r>
          </a:p>
          <a:p>
            <a:r>
              <a:rPr lang="es-CL" b="1" dirty="0">
                <a:solidFill>
                  <a:srgbClr val="FF0000"/>
                </a:solidFill>
              </a:rPr>
              <a:t>III </a:t>
            </a:r>
            <a:r>
              <a:rPr lang="es-CL" b="1" dirty="0" err="1">
                <a:solidFill>
                  <a:srgbClr val="FF0000"/>
                </a:solidFill>
              </a:rPr>
              <a:t>Isaias</a:t>
            </a:r>
            <a:endParaRPr lang="es-CL" b="1" dirty="0">
              <a:solidFill>
                <a:srgbClr val="FF0000"/>
              </a:solidFill>
            </a:endParaRPr>
          </a:p>
        </p:txBody>
      </p:sp>
      <p:sp>
        <p:nvSpPr>
          <p:cNvPr id="11" name="Rectángulo 10">
            <a:extLst>
              <a:ext uri="{FF2B5EF4-FFF2-40B4-BE49-F238E27FC236}">
                <a16:creationId xmlns:a16="http://schemas.microsoft.com/office/drawing/2014/main" id="{40E43B26-22E3-A666-D721-8215B29E2C1A}"/>
              </a:ext>
            </a:extLst>
          </p:cNvPr>
          <p:cNvSpPr/>
          <p:nvPr/>
        </p:nvSpPr>
        <p:spPr>
          <a:xfrm>
            <a:off x="2790344" y="2018392"/>
            <a:ext cx="1624419" cy="923330"/>
          </a:xfrm>
          <a:prstGeom prst="rect">
            <a:avLst/>
          </a:prstGeom>
        </p:spPr>
        <p:txBody>
          <a:bodyPr wrap="none">
            <a:spAutoFit/>
          </a:bodyPr>
          <a:lstStyle/>
          <a:p>
            <a:r>
              <a:rPr lang="es-CL" b="1" dirty="0"/>
              <a:t>El ocaso del sol</a:t>
            </a:r>
          </a:p>
          <a:p>
            <a:r>
              <a:rPr lang="es-CL" dirty="0">
                <a:solidFill>
                  <a:srgbClr val="FF0000"/>
                </a:solidFill>
              </a:rPr>
              <a:t>II Zacarias</a:t>
            </a:r>
          </a:p>
          <a:p>
            <a:r>
              <a:rPr lang="es-CL" dirty="0">
                <a:solidFill>
                  <a:srgbClr val="FF0000"/>
                </a:solidFill>
              </a:rPr>
              <a:t>Joel?</a:t>
            </a:r>
          </a:p>
        </p:txBody>
      </p:sp>
    </p:spTree>
    <p:extLst>
      <p:ext uri="{BB962C8B-B14F-4D97-AF65-F5344CB8AC3E}">
        <p14:creationId xmlns:p14="http://schemas.microsoft.com/office/powerpoint/2010/main" val="1792772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8" grpId="0"/>
      <p:bldP spid="10"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3">
            <a:extLst>
              <a:ext uri="{FF2B5EF4-FFF2-40B4-BE49-F238E27FC236}">
                <a16:creationId xmlns:a16="http://schemas.microsoft.com/office/drawing/2014/main" id="{A6C78A72-AE24-5E10-9463-0B8226C66BA0}"/>
              </a:ext>
            </a:extLst>
          </p:cNvPr>
          <p:cNvSpPr/>
          <p:nvPr/>
        </p:nvSpPr>
        <p:spPr>
          <a:xfrm>
            <a:off x="566057" y="925287"/>
            <a:ext cx="3004457" cy="427808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L" sz="2400" b="1" dirty="0">
                <a:solidFill>
                  <a:schemeClr val="tx1"/>
                </a:solidFill>
                <a:latin typeface="Abadi" panose="020B0604020104020204" pitchFamily="34" charset="0"/>
              </a:rPr>
              <a:t>Primer Isaías</a:t>
            </a:r>
          </a:p>
          <a:p>
            <a:pPr algn="ctr"/>
            <a:endParaRPr lang="es-CL" sz="2400" b="1" dirty="0">
              <a:solidFill>
                <a:schemeClr val="tx1"/>
              </a:solidFill>
              <a:latin typeface="Abadi" panose="020B0604020104020204" pitchFamily="34" charset="0"/>
            </a:endParaRPr>
          </a:p>
          <a:p>
            <a:pPr algn="ctr"/>
            <a:r>
              <a:rPr lang="es-CL" sz="2400" b="1" i="0" u="none" strike="noStrike" baseline="0" dirty="0">
                <a:solidFill>
                  <a:schemeClr val="tx1"/>
                </a:solidFill>
                <a:latin typeface="Abadi" panose="020B0604020104020204" pitchFamily="34" charset="0"/>
              </a:rPr>
              <a:t>capítulos 1-39</a:t>
            </a:r>
          </a:p>
          <a:p>
            <a:pPr algn="ctr"/>
            <a:endParaRPr lang="es-CL" sz="2400" b="1" i="0" u="none" strike="noStrike" baseline="0" dirty="0">
              <a:solidFill>
                <a:schemeClr val="tx1"/>
              </a:solidFill>
              <a:latin typeface="Abadi" panose="020B0604020104020204" pitchFamily="34" charset="0"/>
            </a:endParaRPr>
          </a:p>
          <a:p>
            <a:pPr algn="ctr"/>
            <a:r>
              <a:rPr lang="es-CL" sz="2400" b="1" i="0" u="none" strike="noStrike" baseline="0" dirty="0">
                <a:solidFill>
                  <a:schemeClr val="tx1"/>
                </a:solidFill>
                <a:latin typeface="Abadi" panose="020B0604020104020204" pitchFamily="34" charset="0"/>
              </a:rPr>
              <a:t>s. VIII</a:t>
            </a:r>
            <a:endParaRPr lang="es-CL" sz="2400" b="1" dirty="0">
              <a:solidFill>
                <a:schemeClr val="tx1"/>
              </a:solidFill>
              <a:latin typeface="Abadi" panose="020B0604020104020204" pitchFamily="34" charset="0"/>
            </a:endParaRPr>
          </a:p>
          <a:p>
            <a:pPr algn="ctr"/>
            <a:endParaRPr lang="es-CL" dirty="0"/>
          </a:p>
          <a:p>
            <a:pPr algn="ctr"/>
            <a:endParaRPr lang="es-CL" dirty="0"/>
          </a:p>
        </p:txBody>
      </p:sp>
      <p:sp>
        <p:nvSpPr>
          <p:cNvPr id="5" name="Rectángulo: esquinas redondeadas 4">
            <a:extLst>
              <a:ext uri="{FF2B5EF4-FFF2-40B4-BE49-F238E27FC236}">
                <a16:creationId xmlns:a16="http://schemas.microsoft.com/office/drawing/2014/main" id="{73E97B93-DA3C-80AC-0A3C-A33AD7A3BBC9}"/>
              </a:ext>
            </a:extLst>
          </p:cNvPr>
          <p:cNvSpPr/>
          <p:nvPr/>
        </p:nvSpPr>
        <p:spPr>
          <a:xfrm>
            <a:off x="4446814" y="914401"/>
            <a:ext cx="3145971" cy="4278085"/>
          </a:xfrm>
          <a:prstGeom prst="round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s-CL" sz="2400" b="1" dirty="0">
                <a:solidFill>
                  <a:schemeClr val="tx1"/>
                </a:solidFill>
                <a:latin typeface="Abadi" panose="020B0604020104020204" pitchFamily="34" charset="0"/>
              </a:rPr>
              <a:t>Segundo Isaías</a:t>
            </a:r>
          </a:p>
          <a:p>
            <a:pPr algn="ctr"/>
            <a:r>
              <a:rPr lang="es-CL" sz="2400" b="1" i="0" u="none" strike="noStrike" baseline="0" dirty="0" err="1">
                <a:solidFill>
                  <a:schemeClr val="tx1"/>
                </a:solidFill>
                <a:latin typeface="Abadi" panose="020B0604020104020204" pitchFamily="34" charset="0"/>
              </a:rPr>
              <a:t>Deuteroisaíes</a:t>
            </a:r>
            <a:endParaRPr lang="es-CL" sz="2400" b="1" i="0" u="none" strike="noStrike" baseline="0" dirty="0">
              <a:solidFill>
                <a:schemeClr val="tx1"/>
              </a:solidFill>
              <a:latin typeface="Abadi" panose="020B0604020104020204" pitchFamily="34" charset="0"/>
            </a:endParaRPr>
          </a:p>
          <a:p>
            <a:pPr algn="ctr"/>
            <a:endParaRPr lang="es-CL" sz="2400" b="1" dirty="0">
              <a:solidFill>
                <a:schemeClr val="tx1"/>
              </a:solidFill>
              <a:latin typeface="Abadi" panose="020B0604020104020204" pitchFamily="34" charset="0"/>
            </a:endParaRPr>
          </a:p>
          <a:p>
            <a:pPr algn="ctr"/>
            <a:r>
              <a:rPr lang="es-CL" sz="2400" b="1" i="0" u="none" strike="noStrike" baseline="0" dirty="0">
                <a:solidFill>
                  <a:schemeClr val="tx1"/>
                </a:solidFill>
                <a:latin typeface="Abadi" panose="020B0604020104020204" pitchFamily="34" charset="0"/>
              </a:rPr>
              <a:t>40-55</a:t>
            </a:r>
            <a:br>
              <a:rPr lang="es-CL" sz="2400" b="1" i="0" u="none" strike="noStrike" baseline="0" dirty="0">
                <a:solidFill>
                  <a:schemeClr val="tx1"/>
                </a:solidFill>
                <a:latin typeface="Abadi" panose="020B0604020104020204" pitchFamily="34" charset="0"/>
              </a:rPr>
            </a:br>
            <a:endParaRPr lang="es-CL" sz="2400" b="1" i="0" u="none" strike="noStrike" baseline="0" dirty="0">
              <a:solidFill>
                <a:schemeClr val="tx1"/>
              </a:solidFill>
              <a:latin typeface="Abadi" panose="020B0604020104020204" pitchFamily="34" charset="0"/>
            </a:endParaRPr>
          </a:p>
          <a:p>
            <a:pPr algn="ctr"/>
            <a:r>
              <a:rPr lang="es-CL" sz="2400" b="1" i="0" u="none" strike="noStrike" baseline="0" dirty="0">
                <a:solidFill>
                  <a:schemeClr val="tx1"/>
                </a:solidFill>
                <a:latin typeface="Abadi" panose="020B0604020104020204" pitchFamily="34" charset="0"/>
              </a:rPr>
              <a:t>½ s. VI</a:t>
            </a:r>
            <a:endParaRPr lang="es-CL" sz="2400" b="1" dirty="0">
              <a:solidFill>
                <a:schemeClr val="tx1"/>
              </a:solidFill>
              <a:latin typeface="Abadi" panose="020B0604020104020204" pitchFamily="34" charset="0"/>
            </a:endParaRPr>
          </a:p>
        </p:txBody>
      </p:sp>
      <p:sp>
        <p:nvSpPr>
          <p:cNvPr id="6" name="Rectángulo: esquinas redondeadas 5">
            <a:extLst>
              <a:ext uri="{FF2B5EF4-FFF2-40B4-BE49-F238E27FC236}">
                <a16:creationId xmlns:a16="http://schemas.microsoft.com/office/drawing/2014/main" id="{621D1E5C-21FA-8E54-79D0-CC92C4D34A39}"/>
              </a:ext>
            </a:extLst>
          </p:cNvPr>
          <p:cNvSpPr/>
          <p:nvPr/>
        </p:nvSpPr>
        <p:spPr>
          <a:xfrm>
            <a:off x="8469086" y="914401"/>
            <a:ext cx="2950028" cy="4278085"/>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s-CL" sz="2400" dirty="0">
                <a:solidFill>
                  <a:schemeClr val="tx1"/>
                </a:solidFill>
                <a:latin typeface="Abadi" panose="020B0604020104020204" pitchFamily="34" charset="0"/>
              </a:rPr>
              <a:t>Tercer </a:t>
            </a:r>
            <a:r>
              <a:rPr lang="es-CL" sz="2400" dirty="0" err="1">
                <a:solidFill>
                  <a:schemeClr val="tx1"/>
                </a:solidFill>
                <a:latin typeface="Abadi" panose="020B0604020104020204" pitchFamily="34" charset="0"/>
              </a:rPr>
              <a:t>Isaias</a:t>
            </a:r>
            <a:endParaRPr lang="es-CL" sz="2400" dirty="0">
              <a:solidFill>
                <a:schemeClr val="tx1"/>
              </a:solidFill>
              <a:latin typeface="Abadi" panose="020B0604020104020204" pitchFamily="34" charset="0"/>
            </a:endParaRPr>
          </a:p>
          <a:p>
            <a:pPr algn="ctr"/>
            <a:r>
              <a:rPr lang="es-CL" sz="2400" b="0" i="0" u="none" strike="noStrike" baseline="0" dirty="0" err="1">
                <a:solidFill>
                  <a:schemeClr val="tx1"/>
                </a:solidFill>
                <a:latin typeface="Abadi" panose="020B0604020104020204" pitchFamily="34" charset="0"/>
              </a:rPr>
              <a:t>Trito</a:t>
            </a:r>
            <a:r>
              <a:rPr lang="es-CL" sz="2400" b="0" i="0" u="none" strike="noStrike" baseline="0" dirty="0">
                <a:solidFill>
                  <a:schemeClr val="tx1"/>
                </a:solidFill>
                <a:latin typeface="Abadi" panose="020B0604020104020204" pitchFamily="34" charset="0"/>
              </a:rPr>
              <a:t>-Isaías</a:t>
            </a:r>
          </a:p>
          <a:p>
            <a:pPr algn="ctr"/>
            <a:endParaRPr lang="es-CL" sz="2400" dirty="0">
              <a:solidFill>
                <a:schemeClr val="tx1"/>
              </a:solidFill>
              <a:latin typeface="Abadi" panose="020B0604020104020204" pitchFamily="34" charset="0"/>
            </a:endParaRPr>
          </a:p>
          <a:p>
            <a:pPr algn="ctr"/>
            <a:r>
              <a:rPr lang="es-CL" sz="2400" b="0" i="0" u="none" strike="noStrike" baseline="0" dirty="0">
                <a:solidFill>
                  <a:schemeClr val="tx1"/>
                </a:solidFill>
                <a:latin typeface="Abadi" panose="020B0604020104020204" pitchFamily="34" charset="0"/>
              </a:rPr>
              <a:t>56-66</a:t>
            </a:r>
          </a:p>
          <a:p>
            <a:pPr algn="ctr"/>
            <a:endParaRPr lang="es-CL" sz="2400" dirty="0">
              <a:solidFill>
                <a:schemeClr val="tx1"/>
              </a:solidFill>
              <a:latin typeface="Abadi" panose="020B0604020104020204" pitchFamily="34" charset="0"/>
            </a:endParaRPr>
          </a:p>
          <a:p>
            <a:pPr algn="ctr"/>
            <a:r>
              <a:rPr lang="es-CL" sz="2400" b="0" i="0" u="none" strike="noStrike" baseline="0" dirty="0">
                <a:solidFill>
                  <a:schemeClr val="tx1"/>
                </a:solidFill>
                <a:latin typeface="Abadi" panose="020B0604020104020204" pitchFamily="34" charset="0"/>
              </a:rPr>
              <a:t>final s. VI</a:t>
            </a:r>
            <a:endParaRPr lang="es-CL" sz="2400" dirty="0">
              <a:solidFill>
                <a:schemeClr val="tx1"/>
              </a:solidFill>
              <a:latin typeface="Abadi" panose="020B0604020104020204" pitchFamily="34" charset="0"/>
            </a:endParaRPr>
          </a:p>
        </p:txBody>
      </p:sp>
    </p:spTree>
    <p:extLst>
      <p:ext uri="{BB962C8B-B14F-4D97-AF65-F5344CB8AC3E}">
        <p14:creationId xmlns:p14="http://schemas.microsoft.com/office/powerpoint/2010/main" val="3011167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tint val="98000"/>
            <a:satMod val="170000"/>
          </a:schemeClr>
        </a:solidFill>
        <a:effectLst/>
      </p:bgPr>
    </p:bg>
    <p:spTree>
      <p:nvGrpSpPr>
        <p:cNvPr id="1" name=""/>
        <p:cNvGrpSpPr/>
        <p:nvPr/>
      </p:nvGrpSpPr>
      <p:grpSpPr>
        <a:xfrm>
          <a:off x="0" y="0"/>
          <a:ext cx="0" cy="0"/>
          <a:chOff x="0" y="0"/>
          <a:chExt cx="0" cy="0"/>
        </a:xfrm>
      </p:grpSpPr>
      <p:sp>
        <p:nvSpPr>
          <p:cNvPr id="21" name="Freeform 6">
            <a:extLst>
              <a:ext uri="{FF2B5EF4-FFF2-40B4-BE49-F238E27FC236}">
                <a16:creationId xmlns:a16="http://schemas.microsoft.com/office/drawing/2014/main" id="{DD4C4B28-6B4B-4445-8535-F516D74E4A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784011" y="5783564"/>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txBody>
          <a:bodyPr anchor="ctr"/>
          <a:lstStyle/>
          <a:p>
            <a:endParaRPr lang="en-US"/>
          </a:p>
        </p:txBody>
      </p:sp>
      <p:cxnSp>
        <p:nvCxnSpPr>
          <p:cNvPr id="22" name="Straight Connector 11">
            <a:extLst>
              <a:ext uri="{FF2B5EF4-FFF2-40B4-BE49-F238E27FC236}">
                <a16:creationId xmlns:a16="http://schemas.microsoft.com/office/drawing/2014/main" id="{0CB1C732-7193-4253-8746-850D090A6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8952" y="1280160"/>
            <a:ext cx="0" cy="557784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useBgFill="1">
        <p:nvSpPr>
          <p:cNvPr id="23" name="Rectangle 13">
            <a:extLst>
              <a:ext uri="{FF2B5EF4-FFF2-40B4-BE49-F238E27FC236}">
                <a16:creationId xmlns:a16="http://schemas.microsoft.com/office/drawing/2014/main" id="{55B419A7-F817-4767-8CCB-FB0E189C4A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uadroTexto 4">
            <a:extLst>
              <a:ext uri="{FF2B5EF4-FFF2-40B4-BE49-F238E27FC236}">
                <a16:creationId xmlns:a16="http://schemas.microsoft.com/office/drawing/2014/main" id="{05C83B84-EC63-A361-5A11-F4C6021108BE}"/>
              </a:ext>
            </a:extLst>
          </p:cNvPr>
          <p:cNvSpPr txBox="1"/>
          <p:nvPr/>
        </p:nvSpPr>
        <p:spPr>
          <a:xfrm>
            <a:off x="5978914" y="893935"/>
            <a:ext cx="5364937" cy="3339390"/>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6000" i="1" kern="1200" spc="100" baseline="0">
                <a:latin typeface="+mj-lt"/>
                <a:ea typeface="+mj-ea"/>
                <a:cs typeface="+mj-cs"/>
              </a:rPr>
              <a:t>Primer Isaías:  cap 1-39</a:t>
            </a:r>
          </a:p>
        </p:txBody>
      </p:sp>
      <p:sp>
        <p:nvSpPr>
          <p:cNvPr id="24" name="Freeform: Shape 15">
            <a:extLst>
              <a:ext uri="{FF2B5EF4-FFF2-40B4-BE49-F238E27FC236}">
                <a16:creationId xmlns:a16="http://schemas.microsoft.com/office/drawing/2014/main" id="{AAD3D935-ECFC-4862-B395-207C13BAC3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215066" cy="6858000"/>
          </a:xfrm>
          <a:custGeom>
            <a:avLst/>
            <a:gdLst>
              <a:gd name="connsiteX0" fmla="*/ 0 w 5215066"/>
              <a:gd name="connsiteY0" fmla="*/ 0 h 6858000"/>
              <a:gd name="connsiteX1" fmla="*/ 3197713 w 5215066"/>
              <a:gd name="connsiteY1" fmla="*/ 0 h 6858000"/>
              <a:gd name="connsiteX2" fmla="*/ 3259787 w 5215066"/>
              <a:gd name="connsiteY2" fmla="*/ 39865 h 6858000"/>
              <a:gd name="connsiteX3" fmla="*/ 5215066 w 5215066"/>
              <a:gd name="connsiteY3" fmla="*/ 3723759 h 6858000"/>
              <a:gd name="connsiteX4" fmla="*/ 4202364 w 5215066"/>
              <a:gd name="connsiteY4" fmla="*/ 6549681 h 6858000"/>
              <a:gd name="connsiteX5" fmla="*/ 3922635 w 5215066"/>
              <a:gd name="connsiteY5" fmla="*/ 6858000 h 6858000"/>
              <a:gd name="connsiteX6" fmla="*/ 0 w 5215066"/>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15066" h="6858000">
                <a:moveTo>
                  <a:pt x="0" y="0"/>
                </a:moveTo>
                <a:lnTo>
                  <a:pt x="3197713" y="0"/>
                </a:lnTo>
                <a:lnTo>
                  <a:pt x="3259787" y="39865"/>
                </a:lnTo>
                <a:cubicBezTo>
                  <a:pt x="4439462" y="838237"/>
                  <a:pt x="5215066" y="2190263"/>
                  <a:pt x="5215066" y="3723759"/>
                </a:cubicBezTo>
                <a:cubicBezTo>
                  <a:pt x="5215066" y="4797206"/>
                  <a:pt x="4835020" y="5781733"/>
                  <a:pt x="4202364" y="6549681"/>
                </a:cubicBezTo>
                <a:lnTo>
                  <a:pt x="3922635" y="6858000"/>
                </a:lnTo>
                <a:lnTo>
                  <a:pt x="0" y="6858000"/>
                </a:lnTo>
                <a:close/>
              </a:path>
            </a:pathLst>
          </a:custGeom>
          <a:solidFill>
            <a:schemeClr val="tx1">
              <a:lumMod val="50000"/>
              <a:alpha val="1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Imagen 3">
            <a:extLst>
              <a:ext uri="{FF2B5EF4-FFF2-40B4-BE49-F238E27FC236}">
                <a16:creationId xmlns:a16="http://schemas.microsoft.com/office/drawing/2014/main" id="{FDDFF879-83AC-F1FE-4832-406A78720E98}"/>
              </a:ext>
            </a:extLst>
          </p:cNvPr>
          <p:cNvPicPr>
            <a:picLocks noChangeAspect="1"/>
          </p:cNvPicPr>
          <p:nvPr/>
        </p:nvPicPr>
        <p:blipFill>
          <a:blip r:embed="rId2"/>
          <a:stretch>
            <a:fillRect/>
          </a:stretch>
        </p:blipFill>
        <p:spPr>
          <a:xfrm>
            <a:off x="603478" y="1342215"/>
            <a:ext cx="3321657" cy="4395197"/>
          </a:xfrm>
          <a:prstGeom prst="rect">
            <a:avLst/>
          </a:prstGeom>
        </p:spPr>
      </p:pic>
      <p:cxnSp>
        <p:nvCxnSpPr>
          <p:cNvPr id="25" name="Straight Connector 17">
            <a:extLst>
              <a:ext uri="{FF2B5EF4-FFF2-40B4-BE49-F238E27FC236}">
                <a16:creationId xmlns:a16="http://schemas.microsoft.com/office/drawing/2014/main" id="{E3B95BE3-D5B2-4F38-9A01-17866C9FBA6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040331" y="4555071"/>
            <a:ext cx="530352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Freeform 6">
            <a:extLst>
              <a:ext uri="{FF2B5EF4-FFF2-40B4-BE49-F238E27FC236}">
                <a16:creationId xmlns:a16="http://schemas.microsoft.com/office/drawing/2014/main" id="{ADA271CD-3011-4A05-B4A3-80F1794684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784011" y="5788152"/>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txBody>
          <a:bodyPr anchor="ctr"/>
          <a:lstStyle/>
          <a:p>
            <a:endParaRPr lang="en-US"/>
          </a:p>
        </p:txBody>
      </p:sp>
    </p:spTree>
    <p:extLst>
      <p:ext uri="{BB962C8B-B14F-4D97-AF65-F5344CB8AC3E}">
        <p14:creationId xmlns:p14="http://schemas.microsoft.com/office/powerpoint/2010/main" val="3477900403"/>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88C1CEEF-036E-43E1-6D79-155CF0D91362}"/>
              </a:ext>
            </a:extLst>
          </p:cNvPr>
          <p:cNvSpPr txBox="1"/>
          <p:nvPr/>
        </p:nvSpPr>
        <p:spPr>
          <a:xfrm>
            <a:off x="315687" y="479363"/>
            <a:ext cx="6096000" cy="430887"/>
          </a:xfrm>
          <a:prstGeom prst="rect">
            <a:avLst/>
          </a:prstGeom>
          <a:noFill/>
        </p:spPr>
        <p:txBody>
          <a:bodyPr wrap="square">
            <a:spAutoFit/>
          </a:bodyPr>
          <a:lstStyle/>
          <a:p>
            <a:r>
              <a:rPr lang="es-CL" sz="2200" dirty="0">
                <a:latin typeface="Abadi" panose="020B0604020104020204" pitchFamily="34" charset="0"/>
              </a:rPr>
              <a:t>Primer Isaías:  </a:t>
            </a:r>
            <a:r>
              <a:rPr lang="es-CL" sz="2200" dirty="0" err="1">
                <a:latin typeface="Abadi" panose="020B0604020104020204" pitchFamily="34" charset="0"/>
              </a:rPr>
              <a:t>cap</a:t>
            </a:r>
            <a:r>
              <a:rPr lang="es-CL" sz="2200" dirty="0">
                <a:latin typeface="Abadi" panose="020B0604020104020204" pitchFamily="34" charset="0"/>
              </a:rPr>
              <a:t> 1-39</a:t>
            </a:r>
          </a:p>
        </p:txBody>
      </p:sp>
      <p:sp>
        <p:nvSpPr>
          <p:cNvPr id="5" name="CuadroTexto 4">
            <a:extLst>
              <a:ext uri="{FF2B5EF4-FFF2-40B4-BE49-F238E27FC236}">
                <a16:creationId xmlns:a16="http://schemas.microsoft.com/office/drawing/2014/main" id="{274C7D6A-48A3-9EF7-6AE4-25D5C85B18B7}"/>
              </a:ext>
            </a:extLst>
          </p:cNvPr>
          <p:cNvSpPr txBox="1"/>
          <p:nvPr/>
        </p:nvSpPr>
        <p:spPr>
          <a:xfrm>
            <a:off x="315687" y="1027485"/>
            <a:ext cx="6096000" cy="400110"/>
          </a:xfrm>
          <a:prstGeom prst="rect">
            <a:avLst/>
          </a:prstGeom>
          <a:noFill/>
        </p:spPr>
        <p:txBody>
          <a:bodyPr wrap="square">
            <a:spAutoFit/>
          </a:bodyPr>
          <a:lstStyle/>
          <a:p>
            <a:r>
              <a:rPr lang="es-CL" sz="2000" dirty="0">
                <a:latin typeface="Abadi" panose="020B0604020104020204" pitchFamily="34" charset="0"/>
              </a:rPr>
              <a:t>La época: s VIII</a:t>
            </a:r>
          </a:p>
        </p:txBody>
      </p:sp>
      <p:sp>
        <p:nvSpPr>
          <p:cNvPr id="7" name="CuadroTexto 6">
            <a:extLst>
              <a:ext uri="{FF2B5EF4-FFF2-40B4-BE49-F238E27FC236}">
                <a16:creationId xmlns:a16="http://schemas.microsoft.com/office/drawing/2014/main" id="{D54234FB-6B61-8FE1-5BD8-9EF839C00F8A}"/>
              </a:ext>
            </a:extLst>
          </p:cNvPr>
          <p:cNvSpPr txBox="1"/>
          <p:nvPr/>
        </p:nvSpPr>
        <p:spPr>
          <a:xfrm>
            <a:off x="315685" y="1627256"/>
            <a:ext cx="11059884" cy="707886"/>
          </a:xfrm>
          <a:prstGeom prst="rect">
            <a:avLst/>
          </a:prstGeom>
          <a:noFill/>
        </p:spPr>
        <p:txBody>
          <a:bodyPr wrap="square">
            <a:spAutoFit/>
          </a:bodyPr>
          <a:lstStyle/>
          <a:p>
            <a:pPr algn="just"/>
            <a:r>
              <a:rPr lang="es-ES" sz="2000" dirty="0">
                <a:latin typeface="Abadi" panose="020B0604020104020204" pitchFamily="34" charset="0"/>
              </a:rPr>
              <a:t>Nos trasmite los ecos de un período histórico cargado de angustia por la amenaza del imperio asirio que quería adueñarse de Palestina, paso obligatorio para llegar hasta Egipto. </a:t>
            </a:r>
            <a:endParaRPr lang="es-CL" sz="2000" dirty="0">
              <a:latin typeface="Abadi" panose="020B0604020104020204" pitchFamily="34" charset="0"/>
            </a:endParaRPr>
          </a:p>
        </p:txBody>
      </p:sp>
      <p:sp>
        <p:nvSpPr>
          <p:cNvPr id="9" name="CuadroTexto 8">
            <a:extLst>
              <a:ext uri="{FF2B5EF4-FFF2-40B4-BE49-F238E27FC236}">
                <a16:creationId xmlns:a16="http://schemas.microsoft.com/office/drawing/2014/main" id="{B4B547B9-09E2-47EA-8631-173E643D8D40}"/>
              </a:ext>
            </a:extLst>
          </p:cNvPr>
          <p:cNvSpPr txBox="1"/>
          <p:nvPr/>
        </p:nvSpPr>
        <p:spPr>
          <a:xfrm>
            <a:off x="315686" y="2652432"/>
            <a:ext cx="11059883" cy="1015663"/>
          </a:xfrm>
          <a:prstGeom prst="rect">
            <a:avLst/>
          </a:prstGeom>
          <a:noFill/>
        </p:spPr>
        <p:txBody>
          <a:bodyPr wrap="square">
            <a:spAutoFit/>
          </a:bodyPr>
          <a:lstStyle/>
          <a:p>
            <a:r>
              <a:rPr lang="es-ES" sz="2000" dirty="0">
                <a:latin typeface="Abadi" panose="020B0604020104020204" pitchFamily="34" charset="0"/>
              </a:rPr>
              <a:t>a)  El primer período coincide con los cuatro años del reinado de </a:t>
            </a:r>
            <a:r>
              <a:rPr lang="es-ES" sz="2000" dirty="0" err="1">
                <a:latin typeface="Abadi" panose="020B0604020104020204" pitchFamily="34" charset="0"/>
              </a:rPr>
              <a:t>Jotán</a:t>
            </a:r>
            <a:r>
              <a:rPr lang="es-ES" sz="2000" dirty="0">
                <a:latin typeface="Abadi" panose="020B0604020104020204" pitchFamily="34" charset="0"/>
              </a:rPr>
              <a:t> (739-734) Es un momento de paz en el cual el país goza todavía de los resultados del exitoso gobierno de Ozías, que había dado al país poder y riqueza. </a:t>
            </a:r>
            <a:endParaRPr lang="es-CL" sz="2000" dirty="0">
              <a:latin typeface="Abadi" panose="020B0604020104020204" pitchFamily="34" charset="0"/>
            </a:endParaRPr>
          </a:p>
        </p:txBody>
      </p:sp>
      <p:sp>
        <p:nvSpPr>
          <p:cNvPr id="11" name="CuadroTexto 10">
            <a:extLst>
              <a:ext uri="{FF2B5EF4-FFF2-40B4-BE49-F238E27FC236}">
                <a16:creationId xmlns:a16="http://schemas.microsoft.com/office/drawing/2014/main" id="{06417A50-58F6-42B9-8365-E1DC847B6A02}"/>
              </a:ext>
            </a:extLst>
          </p:cNvPr>
          <p:cNvSpPr txBox="1"/>
          <p:nvPr/>
        </p:nvSpPr>
        <p:spPr>
          <a:xfrm>
            <a:off x="315685" y="3687902"/>
            <a:ext cx="11234058" cy="3170099"/>
          </a:xfrm>
          <a:prstGeom prst="rect">
            <a:avLst/>
          </a:prstGeom>
          <a:noFill/>
        </p:spPr>
        <p:txBody>
          <a:bodyPr wrap="square">
            <a:spAutoFit/>
          </a:bodyPr>
          <a:lstStyle/>
          <a:p>
            <a:r>
              <a:rPr lang="es-ES" sz="2000" dirty="0">
                <a:latin typeface="Abadi" panose="020B0604020104020204" pitchFamily="34" charset="0"/>
              </a:rPr>
              <a:t>b) El segundo período está caracterizado por alianza que Siria (Damasco) trata de hacer con Israel y Judá para resistir la invasión Asiria.</a:t>
            </a:r>
          </a:p>
          <a:p>
            <a:pPr marL="342900" indent="-342900">
              <a:buFontTx/>
              <a:buChar char="-"/>
            </a:pPr>
            <a:r>
              <a:rPr lang="es-ES" sz="2000" dirty="0">
                <a:latin typeface="Abadi" panose="020B0604020104020204" pitchFamily="34" charset="0"/>
              </a:rPr>
              <a:t>Israel (norte) acepta la alianza con Siria, pero Judá (sur) no.</a:t>
            </a:r>
          </a:p>
          <a:p>
            <a:pPr marL="342900" indent="-342900">
              <a:buFontTx/>
              <a:buChar char="-"/>
            </a:pPr>
            <a:r>
              <a:rPr lang="es-ES" sz="2000" dirty="0">
                <a:latin typeface="Abadi" panose="020B0604020104020204" pitchFamily="34" charset="0"/>
              </a:rPr>
              <a:t>Siria e Israel deciden hacer la guerra a Judá para imponer en él un gobernante que se asocie con ellos</a:t>
            </a:r>
          </a:p>
          <a:p>
            <a:pPr marL="342900" indent="-342900">
              <a:buFontTx/>
              <a:buChar char="-"/>
            </a:pPr>
            <a:r>
              <a:rPr lang="es-ES" sz="2000" dirty="0">
                <a:latin typeface="Abadi" panose="020B0604020104020204" pitchFamily="34" charset="0"/>
              </a:rPr>
              <a:t>El rey de Judá (sur), </a:t>
            </a:r>
            <a:r>
              <a:rPr lang="es-ES" sz="2000" dirty="0" err="1">
                <a:latin typeface="Abadi" panose="020B0604020104020204" pitchFamily="34" charset="0"/>
              </a:rPr>
              <a:t>Acaz</a:t>
            </a:r>
            <a:r>
              <a:rPr lang="es-ES" sz="2000" dirty="0">
                <a:latin typeface="Abadi" panose="020B0604020104020204" pitchFamily="34" charset="0"/>
              </a:rPr>
              <a:t>, contra el parecer de Isaías, en lugar de asociarse, solicita ayuda de Asiria, que avanza sometiendo a Siria e Israel (norte). </a:t>
            </a:r>
          </a:p>
          <a:p>
            <a:pPr marL="342900" indent="-342900">
              <a:buFontTx/>
              <a:buChar char="-"/>
            </a:pPr>
            <a:r>
              <a:rPr lang="es-ES" sz="2000" dirty="0">
                <a:latin typeface="Abadi" panose="020B0604020104020204" pitchFamily="34" charset="0"/>
              </a:rPr>
              <a:t>Con esta conquista, en el año 721 desaparece para siempre el Reino de Israel, mientras el de Judá seguirá  hasta que acabe con él el imperio babilónico en el siglo VI </a:t>
            </a:r>
            <a:r>
              <a:rPr lang="es-ES" sz="2000" dirty="0" err="1">
                <a:latin typeface="Abadi" panose="020B0604020104020204" pitchFamily="34" charset="0"/>
              </a:rPr>
              <a:t>a.C</a:t>
            </a:r>
            <a:endParaRPr lang="es-ES" sz="2000" dirty="0">
              <a:latin typeface="Abadi" panose="020B0604020104020204" pitchFamily="34" charset="0"/>
            </a:endParaRPr>
          </a:p>
          <a:p>
            <a:pPr marL="342900" indent="-342900">
              <a:buFontTx/>
              <a:buChar char="-"/>
            </a:pPr>
            <a:endParaRPr lang="es-CL" sz="2000" dirty="0">
              <a:latin typeface="Abadi" panose="020B0604020104020204" pitchFamily="34" charset="0"/>
            </a:endParaRPr>
          </a:p>
        </p:txBody>
      </p:sp>
    </p:spTree>
    <p:extLst>
      <p:ext uri="{BB962C8B-B14F-4D97-AF65-F5344CB8AC3E}">
        <p14:creationId xmlns:p14="http://schemas.microsoft.com/office/powerpoint/2010/main" val="3610641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501351F2-C2E3-7221-041F-E031CE1238B8}"/>
              </a:ext>
            </a:extLst>
          </p:cNvPr>
          <p:cNvSpPr txBox="1"/>
          <p:nvPr/>
        </p:nvSpPr>
        <p:spPr>
          <a:xfrm>
            <a:off x="702128" y="1045926"/>
            <a:ext cx="10787743" cy="2554545"/>
          </a:xfrm>
          <a:prstGeom prst="rect">
            <a:avLst/>
          </a:prstGeom>
          <a:noFill/>
        </p:spPr>
        <p:txBody>
          <a:bodyPr wrap="square">
            <a:spAutoFit/>
          </a:bodyPr>
          <a:lstStyle/>
          <a:p>
            <a:r>
              <a:rPr lang="es-ES" sz="2000" dirty="0">
                <a:latin typeface="Abadi" panose="020B0604020104020204" pitchFamily="34" charset="0"/>
              </a:rPr>
              <a:t>c) El tercer período de la actividad de Isaías cubre una buena parte del reinado de Ezequías el rey anunciado con tantas esperanzas en </a:t>
            </a:r>
            <a:r>
              <a:rPr lang="es-ES" sz="2000" dirty="0" err="1">
                <a:latin typeface="Abadi" panose="020B0604020104020204" pitchFamily="34" charset="0"/>
              </a:rPr>
              <a:t>Is</a:t>
            </a:r>
            <a:r>
              <a:rPr lang="es-ES" sz="2000" dirty="0">
                <a:latin typeface="Abadi" panose="020B0604020104020204" pitchFamily="34" charset="0"/>
              </a:rPr>
              <a:t> 9, 1-6. Este rey, celoso de la libertad de su nación y de la pureza de la religión solicita ayuda a Egipto, para liberarse de Asiria. </a:t>
            </a:r>
          </a:p>
          <a:p>
            <a:endParaRPr lang="es-ES" sz="2000" dirty="0">
              <a:latin typeface="Abadi" panose="020B0604020104020204" pitchFamily="34" charset="0"/>
            </a:endParaRPr>
          </a:p>
          <a:p>
            <a:pPr marL="342900" indent="-342900">
              <a:buFontTx/>
              <a:buChar char="-"/>
            </a:pPr>
            <a:r>
              <a:rPr lang="es-ES" sz="2000" dirty="0">
                <a:latin typeface="Abadi" panose="020B0604020104020204" pitchFamily="34" charset="0"/>
              </a:rPr>
              <a:t>Pero Egipto no puede ayudarla y Asiría, con la que anteriormente se había aliado, invade el país y pone cerco a Jerusalén</a:t>
            </a:r>
          </a:p>
          <a:p>
            <a:pPr marL="342900" indent="-342900">
              <a:buFontTx/>
              <a:buChar char="-"/>
            </a:pPr>
            <a:r>
              <a:rPr lang="es-ES" sz="2000" dirty="0">
                <a:latin typeface="Abadi" panose="020B0604020104020204" pitchFamily="34" charset="0"/>
              </a:rPr>
              <a:t>Asiria le impuso el pago de fuertes tributos.</a:t>
            </a:r>
          </a:p>
          <a:p>
            <a:endParaRPr lang="es-ES" sz="2000" dirty="0">
              <a:latin typeface="Abadi" panose="020B0604020104020204" pitchFamily="34" charset="0"/>
            </a:endParaRPr>
          </a:p>
        </p:txBody>
      </p:sp>
    </p:spTree>
    <p:extLst>
      <p:ext uri="{BB962C8B-B14F-4D97-AF65-F5344CB8AC3E}">
        <p14:creationId xmlns:p14="http://schemas.microsoft.com/office/powerpoint/2010/main" val="1926943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108B9C5B-DD99-6CE0-EA45-903FC2B0B393}"/>
              </a:ext>
            </a:extLst>
          </p:cNvPr>
          <p:cNvSpPr txBox="1"/>
          <p:nvPr/>
        </p:nvSpPr>
        <p:spPr>
          <a:xfrm>
            <a:off x="348344" y="523412"/>
            <a:ext cx="6096000" cy="430887"/>
          </a:xfrm>
          <a:prstGeom prst="rect">
            <a:avLst/>
          </a:prstGeom>
          <a:noFill/>
        </p:spPr>
        <p:txBody>
          <a:bodyPr wrap="square">
            <a:spAutoFit/>
          </a:bodyPr>
          <a:lstStyle/>
          <a:p>
            <a:r>
              <a:rPr lang="es-ES" sz="2200" dirty="0">
                <a:latin typeface="Abadi" panose="020B0604020104020204" pitchFamily="34" charset="0"/>
              </a:rPr>
              <a:t>¿Quién es?</a:t>
            </a:r>
          </a:p>
        </p:txBody>
      </p:sp>
      <p:sp>
        <p:nvSpPr>
          <p:cNvPr id="5" name="CuadroTexto 4">
            <a:extLst>
              <a:ext uri="{FF2B5EF4-FFF2-40B4-BE49-F238E27FC236}">
                <a16:creationId xmlns:a16="http://schemas.microsoft.com/office/drawing/2014/main" id="{D0204F4A-3331-B718-663E-DF68496ABA75}"/>
              </a:ext>
            </a:extLst>
          </p:cNvPr>
          <p:cNvSpPr txBox="1"/>
          <p:nvPr/>
        </p:nvSpPr>
        <p:spPr>
          <a:xfrm>
            <a:off x="272143" y="1425753"/>
            <a:ext cx="10885713" cy="3477875"/>
          </a:xfrm>
          <a:prstGeom prst="rect">
            <a:avLst/>
          </a:prstGeom>
          <a:noFill/>
        </p:spPr>
        <p:txBody>
          <a:bodyPr wrap="square">
            <a:spAutoFit/>
          </a:bodyPr>
          <a:lstStyle/>
          <a:p>
            <a:r>
              <a:rPr lang="es-ES" sz="2000" dirty="0">
                <a:latin typeface="Abadi" panose="020B0604020104020204" pitchFamily="34" charset="0"/>
              </a:rPr>
              <a:t>Isaías nació hacia el 760 y posiblemente en Jerusalén. </a:t>
            </a:r>
          </a:p>
          <a:p>
            <a:endParaRPr lang="es-ES" sz="2000" dirty="0">
              <a:latin typeface="Abadi" panose="020B0604020104020204" pitchFamily="34" charset="0"/>
            </a:endParaRPr>
          </a:p>
          <a:p>
            <a:pPr marL="342900" indent="-342900">
              <a:buFontTx/>
              <a:buChar char="-"/>
            </a:pPr>
            <a:r>
              <a:rPr lang="es-ES" sz="2000" dirty="0">
                <a:latin typeface="Abadi" panose="020B0604020104020204" pitchFamily="34" charset="0"/>
              </a:rPr>
              <a:t>Isaías recibió la vocación de profeta cuando contaba unos 20 años.</a:t>
            </a:r>
          </a:p>
          <a:p>
            <a:pPr marL="342900" indent="-342900">
              <a:buFontTx/>
              <a:buChar char="-"/>
            </a:pPr>
            <a:r>
              <a:rPr lang="es-ES" sz="2000" dirty="0">
                <a:latin typeface="Abadi" panose="020B0604020104020204" pitchFamily="34" charset="0"/>
              </a:rPr>
              <a:t>La actuación de Isaías se desarrolla en Jerusalén (sur)  durante 53 años, desde el año 740 hasta el 687 a.C. </a:t>
            </a:r>
          </a:p>
          <a:p>
            <a:pPr marL="342900" indent="-342900">
              <a:buFontTx/>
              <a:buChar char="-"/>
            </a:pPr>
            <a:r>
              <a:rPr lang="es-ES" sz="2000" dirty="0">
                <a:latin typeface="Abadi" panose="020B0604020104020204" pitchFamily="34" charset="0"/>
              </a:rPr>
              <a:t>No sabemos cuándo murió. Una tradición dice que fue asesinado por el rey Manasés, quien mandó aserrarlo por la mitad. Pero esta tradición carece de fundamento.</a:t>
            </a:r>
          </a:p>
          <a:p>
            <a:pPr marL="342900" indent="-342900">
              <a:buFontTx/>
              <a:buChar char="-"/>
            </a:pPr>
            <a:r>
              <a:rPr lang="es-ES" sz="2000" dirty="0">
                <a:latin typeface="Abadi" panose="020B0604020104020204" pitchFamily="34" charset="0"/>
              </a:rPr>
              <a:t>Al parecer, Isaías  procedía de la aristocracia de Jerusalén y fue educado en la corte real.  </a:t>
            </a:r>
          </a:p>
          <a:p>
            <a:pPr marL="342900" indent="-342900">
              <a:buFontTx/>
              <a:buChar char="-"/>
            </a:pPr>
            <a:r>
              <a:rPr lang="es-ES" sz="2000" dirty="0">
                <a:latin typeface="Abadi" panose="020B0604020104020204" pitchFamily="34" charset="0"/>
              </a:rPr>
              <a:t>Es un hombre decidido que se ofrece voluntariamente a Dios ya en el momento de la vocación. Esta misma energía la demostró años más tarde, cuando hubo de enfrentarse a los reyes y a los políticos.  Es un escritor muy incisivo y con gran fuerza poética. </a:t>
            </a:r>
            <a:endParaRPr lang="es-CL" sz="2000" dirty="0">
              <a:latin typeface="Abadi" panose="020B0604020104020204" pitchFamily="34" charset="0"/>
            </a:endParaRPr>
          </a:p>
        </p:txBody>
      </p:sp>
    </p:spTree>
    <p:extLst>
      <p:ext uri="{BB962C8B-B14F-4D97-AF65-F5344CB8AC3E}">
        <p14:creationId xmlns:p14="http://schemas.microsoft.com/office/powerpoint/2010/main" val="2109944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4EAC04F4-EB0A-F82F-E9DC-CDEE1CEF2A9F}"/>
              </a:ext>
            </a:extLst>
          </p:cNvPr>
          <p:cNvSpPr txBox="1"/>
          <p:nvPr/>
        </p:nvSpPr>
        <p:spPr>
          <a:xfrm>
            <a:off x="359229" y="446705"/>
            <a:ext cx="6096000" cy="461665"/>
          </a:xfrm>
          <a:prstGeom prst="rect">
            <a:avLst/>
          </a:prstGeom>
          <a:noFill/>
        </p:spPr>
        <p:txBody>
          <a:bodyPr wrap="square">
            <a:spAutoFit/>
          </a:bodyPr>
          <a:lstStyle/>
          <a:p>
            <a:r>
              <a:rPr lang="es-CL" sz="2400" dirty="0">
                <a:latin typeface="Abadi" panose="020B0604020104020204" pitchFamily="34" charset="0"/>
              </a:rPr>
              <a:t>3. Mensaje</a:t>
            </a:r>
          </a:p>
        </p:txBody>
      </p:sp>
      <p:sp>
        <p:nvSpPr>
          <p:cNvPr id="5" name="CuadroTexto 4">
            <a:extLst>
              <a:ext uri="{FF2B5EF4-FFF2-40B4-BE49-F238E27FC236}">
                <a16:creationId xmlns:a16="http://schemas.microsoft.com/office/drawing/2014/main" id="{6147D5E2-379F-28CF-AA9C-2859A50D70D2}"/>
              </a:ext>
            </a:extLst>
          </p:cNvPr>
          <p:cNvSpPr txBox="1"/>
          <p:nvPr/>
        </p:nvSpPr>
        <p:spPr>
          <a:xfrm>
            <a:off x="359228" y="1305341"/>
            <a:ext cx="11157857" cy="3170099"/>
          </a:xfrm>
          <a:prstGeom prst="rect">
            <a:avLst/>
          </a:prstGeom>
          <a:noFill/>
        </p:spPr>
        <p:txBody>
          <a:bodyPr wrap="square">
            <a:spAutoFit/>
          </a:bodyPr>
          <a:lstStyle/>
          <a:p>
            <a:pPr algn="just"/>
            <a:r>
              <a:rPr lang="es-ES" sz="2000" dirty="0">
                <a:latin typeface="Abadi" panose="020B0604020104020204" pitchFamily="34" charset="0"/>
              </a:rPr>
              <a:t>La primera etapa de la actividad profética de Isaías coincide con el reinado de </a:t>
            </a:r>
            <a:r>
              <a:rPr lang="es-ES" sz="2000" dirty="0" err="1">
                <a:latin typeface="Abadi" panose="020B0604020104020204" pitchFamily="34" charset="0"/>
              </a:rPr>
              <a:t>Yotán</a:t>
            </a:r>
            <a:r>
              <a:rPr lang="es-ES" sz="2000" dirty="0">
                <a:latin typeface="Abadi" panose="020B0604020104020204" pitchFamily="34" charset="0"/>
              </a:rPr>
              <a:t> (740-734) Es una época de prosperidad económica y de independencia política. </a:t>
            </a:r>
          </a:p>
          <a:p>
            <a:pPr algn="just"/>
            <a:endParaRPr lang="es-ES" sz="2000" dirty="0">
              <a:latin typeface="Abadi" panose="020B0604020104020204" pitchFamily="34" charset="0"/>
            </a:endParaRPr>
          </a:p>
          <a:p>
            <a:pPr marL="342900" indent="-342900" algn="just">
              <a:buFontTx/>
              <a:buChar char="-"/>
            </a:pPr>
            <a:r>
              <a:rPr lang="es-ES" sz="2000" dirty="0">
                <a:latin typeface="Abadi" panose="020B0604020104020204" pitchFamily="34" charset="0"/>
              </a:rPr>
              <a:t>Isaías detecta una situación social y una religiosa muy distintas. Constata numerosas injusticias, arbitrariedades de los jueces, corrupción de las autoridades y codicia de los latifundistas, que explotan y oprimen a los pequeños agricultores.</a:t>
            </a:r>
          </a:p>
          <a:p>
            <a:pPr marL="342900" indent="-342900" algn="just">
              <a:buFontTx/>
              <a:buChar char="-"/>
            </a:pPr>
            <a:r>
              <a:rPr lang="es-ES" sz="2000" dirty="0">
                <a:latin typeface="Abadi" panose="020B0604020104020204" pitchFamily="34" charset="0"/>
              </a:rPr>
              <a:t>Las autoridades pretenden encubrir todo esto con una falsa religiosidad y con abundantes prácticas religiosas (1,10-20) </a:t>
            </a:r>
          </a:p>
          <a:p>
            <a:pPr marL="342900" indent="-342900" algn="just">
              <a:buFontTx/>
              <a:buChar char="-"/>
            </a:pPr>
            <a:r>
              <a:rPr lang="es-ES" sz="2000" dirty="0">
                <a:latin typeface="Abadi" panose="020B0604020104020204" pitchFamily="34" charset="0"/>
              </a:rPr>
              <a:t>Isaías dice que Jerusalén ha dejado de ser la esposa fiel para convertirse en una prostituta (1,21-26) La viña cuidada por Dios con esmero sólo produce frutos amargos (5, 1-7) </a:t>
            </a:r>
            <a:endParaRPr lang="es-CL" sz="2000" dirty="0">
              <a:latin typeface="Abadi" panose="020B0604020104020204" pitchFamily="34" charset="0"/>
            </a:endParaRPr>
          </a:p>
        </p:txBody>
      </p:sp>
    </p:spTree>
    <p:extLst>
      <p:ext uri="{BB962C8B-B14F-4D97-AF65-F5344CB8AC3E}">
        <p14:creationId xmlns:p14="http://schemas.microsoft.com/office/powerpoint/2010/main" val="665661677"/>
      </p:ext>
    </p:extLst>
  </p:cSld>
  <p:clrMapOvr>
    <a:masterClrMapping/>
  </p:clrMapOvr>
</p:sld>
</file>

<file path=ppt/theme/theme1.xml><?xml version="1.0" encoding="utf-8"?>
<a:theme xmlns:a="http://schemas.openxmlformats.org/drawingml/2006/main" name="HeadlinesVTI">
  <a:themeElements>
    <a:clrScheme name="AnalogousFromLightSeedRightStep">
      <a:dk1>
        <a:srgbClr val="000000"/>
      </a:dk1>
      <a:lt1>
        <a:srgbClr val="FFFFFF"/>
      </a:lt1>
      <a:dk2>
        <a:srgbClr val="412436"/>
      </a:dk2>
      <a:lt2>
        <a:srgbClr val="E2E8E4"/>
      </a:lt2>
      <a:accent1>
        <a:srgbClr val="C696B4"/>
      </a:accent1>
      <a:accent2>
        <a:srgbClr val="BA7F8A"/>
      </a:accent2>
      <a:accent3>
        <a:srgbClr val="C39B90"/>
      </a:accent3>
      <a:accent4>
        <a:srgbClr val="B6A17C"/>
      </a:accent4>
      <a:accent5>
        <a:srgbClr val="A4A67E"/>
      </a:accent5>
      <a:accent6>
        <a:srgbClr val="92AC76"/>
      </a:accent6>
      <a:hlink>
        <a:srgbClr val="558D6B"/>
      </a:hlink>
      <a:folHlink>
        <a:srgbClr val="7F7F7F"/>
      </a:folHlink>
    </a:clrScheme>
    <a:fontScheme name="Custom 211">
      <a:majorFont>
        <a:latin typeface="Sitka Banner"/>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8000"/>
            <a:satMod val="170000"/>
          </a:schemeClr>
        </a:solidFill>
        <a:gradFill rotWithShape="1">
          <a:gsLst>
            <a:gs pos="0">
              <a:schemeClr val="phClr">
                <a:tint val="93000"/>
                <a:satMod val="16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adlinesVTI" id="{66EB4A02-0C0F-47F1-9F48-4E6882B9F967}" vid="{F3552358-4452-4FDA-9568-4F5DA32F7A60}"/>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1096</TotalTime>
  <Words>2164</Words>
  <Application>Microsoft Office PowerPoint</Application>
  <PresentationFormat>Panorámica</PresentationFormat>
  <Paragraphs>150</Paragraphs>
  <Slides>23</Slides>
  <Notes>1</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23</vt:i4>
      </vt:variant>
    </vt:vector>
  </HeadingPairs>
  <TitlesOfParts>
    <vt:vector size="29" baseType="lpstr">
      <vt:lpstr>Abadi</vt:lpstr>
      <vt:lpstr>Aptos</vt:lpstr>
      <vt:lpstr>Arial</vt:lpstr>
      <vt:lpstr>Avenir Next LT Pro</vt:lpstr>
      <vt:lpstr>Sitka Banner</vt:lpstr>
      <vt:lpstr>HeadlinesVTI</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ab37</dc:creator>
  <cp:lastModifiedBy>ab37</cp:lastModifiedBy>
  <cp:revision>18</cp:revision>
  <dcterms:created xsi:type="dcterms:W3CDTF">2024-05-10T22:40:19Z</dcterms:created>
  <dcterms:modified xsi:type="dcterms:W3CDTF">2024-05-18T16:10:45Z</dcterms:modified>
</cp:coreProperties>
</file>