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101"/>
  </p:notesMasterIdLst>
  <p:sldIdLst>
    <p:sldId id="256" r:id="rId5"/>
    <p:sldId id="573" r:id="rId6"/>
    <p:sldId id="712" r:id="rId7"/>
    <p:sldId id="714" r:id="rId8"/>
    <p:sldId id="716" r:id="rId9"/>
    <p:sldId id="718" r:id="rId10"/>
    <p:sldId id="395" r:id="rId11"/>
    <p:sldId id="657" r:id="rId12"/>
    <p:sldId id="658" r:id="rId13"/>
    <p:sldId id="705" r:id="rId14"/>
    <p:sldId id="397" r:id="rId15"/>
    <p:sldId id="575" r:id="rId16"/>
    <p:sldId id="576" r:id="rId17"/>
    <p:sldId id="577" r:id="rId18"/>
    <p:sldId id="578" r:id="rId19"/>
    <p:sldId id="579" r:id="rId20"/>
    <p:sldId id="692" r:id="rId21"/>
    <p:sldId id="688" r:id="rId22"/>
    <p:sldId id="687" r:id="rId23"/>
    <p:sldId id="690" r:id="rId24"/>
    <p:sldId id="689" r:id="rId25"/>
    <p:sldId id="691" r:id="rId26"/>
    <p:sldId id="580" r:id="rId27"/>
    <p:sldId id="581" r:id="rId28"/>
    <p:sldId id="582" r:id="rId29"/>
    <p:sldId id="583" r:id="rId30"/>
    <p:sldId id="584" r:id="rId31"/>
    <p:sldId id="585" r:id="rId32"/>
    <p:sldId id="586" r:id="rId33"/>
    <p:sldId id="588" r:id="rId34"/>
    <p:sldId id="589" r:id="rId35"/>
    <p:sldId id="590" r:id="rId36"/>
    <p:sldId id="591" r:id="rId37"/>
    <p:sldId id="720" r:id="rId38"/>
    <p:sldId id="595" r:id="rId39"/>
    <p:sldId id="608" r:id="rId40"/>
    <p:sldId id="613" r:id="rId41"/>
    <p:sldId id="614" r:id="rId42"/>
    <p:sldId id="693" r:id="rId43"/>
    <p:sldId id="694" r:id="rId44"/>
    <p:sldId id="616" r:id="rId45"/>
    <p:sldId id="660" r:id="rId46"/>
    <p:sldId id="617" r:id="rId47"/>
    <p:sldId id="618" r:id="rId48"/>
    <p:sldId id="696" r:id="rId49"/>
    <p:sldId id="619" r:id="rId50"/>
    <p:sldId id="695" r:id="rId51"/>
    <p:sldId id="621" r:id="rId52"/>
    <p:sldId id="622" r:id="rId53"/>
    <p:sldId id="623" r:id="rId54"/>
    <p:sldId id="627" r:id="rId55"/>
    <p:sldId id="661" r:id="rId56"/>
    <p:sldId id="628" r:id="rId57"/>
    <p:sldId id="630" r:id="rId58"/>
    <p:sldId id="632" r:id="rId59"/>
    <p:sldId id="636" r:id="rId60"/>
    <p:sldId id="637" r:id="rId61"/>
    <p:sldId id="638" r:id="rId62"/>
    <p:sldId id="639" r:id="rId63"/>
    <p:sldId id="697" r:id="rId64"/>
    <p:sldId id="640" r:id="rId65"/>
    <p:sldId id="698" r:id="rId66"/>
    <p:sldId id="641" r:id="rId67"/>
    <p:sldId id="642" r:id="rId68"/>
    <p:sldId id="643" r:id="rId69"/>
    <p:sldId id="699" r:id="rId70"/>
    <p:sldId id="644" r:id="rId71"/>
    <p:sldId id="645" r:id="rId72"/>
    <p:sldId id="700" r:id="rId73"/>
    <p:sldId id="646" r:id="rId74"/>
    <p:sldId id="647" r:id="rId75"/>
    <p:sldId id="701" r:id="rId76"/>
    <p:sldId id="648" r:id="rId77"/>
    <p:sldId id="649" r:id="rId78"/>
    <p:sldId id="702" r:id="rId79"/>
    <p:sldId id="650" r:id="rId80"/>
    <p:sldId id="651" r:id="rId81"/>
    <p:sldId id="703" r:id="rId82"/>
    <p:sldId id="652" r:id="rId83"/>
    <p:sldId id="653" r:id="rId84"/>
    <p:sldId id="721" r:id="rId85"/>
    <p:sldId id="683" r:id="rId86"/>
    <p:sldId id="684" r:id="rId87"/>
    <p:sldId id="662" r:id="rId88"/>
    <p:sldId id="685" r:id="rId89"/>
    <p:sldId id="663" r:id="rId90"/>
    <p:sldId id="664" r:id="rId91"/>
    <p:sldId id="669" r:id="rId92"/>
    <p:sldId id="670" r:id="rId93"/>
    <p:sldId id="671" r:id="rId94"/>
    <p:sldId id="672" r:id="rId95"/>
    <p:sldId id="722" r:id="rId96"/>
    <p:sldId id="723" r:id="rId97"/>
    <p:sldId id="682" r:id="rId98"/>
    <p:sldId id="592" r:id="rId99"/>
    <p:sldId id="593" r:id="rId10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7"/>
    <a:srgbClr val="F6FAF4"/>
    <a:srgbClr val="00642D"/>
    <a:srgbClr val="F2F2F2"/>
    <a:srgbClr val="EBF0F9"/>
    <a:srgbClr val="FDF1E9"/>
    <a:srgbClr val="FFF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DBD44-8064-4EDB-B5A3-034C861FC5C9}" type="doc">
      <dgm:prSet loTypeId="urn:microsoft.com/office/officeart/2005/8/layout/radial1" loCatId="relationship" qsTypeId="urn:microsoft.com/office/officeart/2005/8/quickstyle/simple1#12" qsCatId="simple" csTypeId="urn:microsoft.com/office/officeart/2005/8/colors/colorful1#4" csCatId="colorful" phldr="1"/>
      <dgm:spPr>
        <a:scene3d>
          <a:camera prst="isometricOffAxis2Left"/>
          <a:lightRig rig="threePt" dir="t"/>
        </a:scene3d>
      </dgm:spPr>
    </dgm:pt>
    <dgm:pt modelId="{8CE8931F-9662-4823-B2F4-889D7C74691E}">
      <dgm:prSet custT="1"/>
      <dgm:spPr>
        <a:solidFill>
          <a:srgbClr val="FFFF00"/>
        </a:solidFill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2500" b="1" i="0" u="none" strike="noStrike" cap="none" normalizeH="0" baseline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Institución</a:t>
          </a:r>
          <a:endParaRPr kumimoji="0" lang="es-ES" sz="2500" b="1" i="0" u="none" strike="noStrike" cap="none" normalizeH="0" baseline="0" dirty="0">
            <a:ln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70BCEB9B-8ADF-4C38-B680-B0C82CE06E21}" type="parTrans" cxnId="{180F2F51-4AAB-45AC-B305-2E5BD3CE8721}">
      <dgm:prSet/>
      <dgm:spPr/>
      <dgm:t>
        <a:bodyPr/>
        <a:lstStyle/>
        <a:p>
          <a:endParaRPr lang="es-AR"/>
        </a:p>
      </dgm:t>
    </dgm:pt>
    <dgm:pt modelId="{7B3382E3-6D05-4FFC-B561-8EE36CDF39C1}" type="sibTrans" cxnId="{180F2F51-4AAB-45AC-B305-2E5BD3CE8721}">
      <dgm:prSet/>
      <dgm:spPr/>
      <dgm:t>
        <a:bodyPr/>
        <a:lstStyle/>
        <a:p>
          <a:endParaRPr lang="es-AR"/>
        </a:p>
      </dgm:t>
    </dgm:pt>
    <dgm:pt modelId="{DF311803-5ACB-4983-9C04-401398AD5703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1" i="0" u="none" strike="noStrike" cap="none" normalizeH="0" baseline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Étnico</a:t>
          </a:r>
          <a:endParaRPr kumimoji="0" lang="es-ES" b="1" i="0" u="none" strike="noStrike" cap="none" normalizeH="0" baseline="0" dirty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911D10E5-5059-47D9-AB0E-337415329208}" type="parTrans" cxnId="{DC04C8A2-6C8E-49A7-B0AC-9290AB134F6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p3d>
          <a:bevelT/>
        </a:sp3d>
      </dgm:spPr>
      <dgm:t>
        <a:bodyPr/>
        <a:lstStyle/>
        <a:p>
          <a:endParaRPr lang="es-AR"/>
        </a:p>
      </dgm:t>
    </dgm:pt>
    <dgm:pt modelId="{BDB3F24C-02B2-4E50-9A44-95648F8A4E0C}" type="sibTrans" cxnId="{DC04C8A2-6C8E-49A7-B0AC-9290AB134F6B}">
      <dgm:prSet/>
      <dgm:spPr/>
      <dgm:t>
        <a:bodyPr/>
        <a:lstStyle/>
        <a:p>
          <a:endParaRPr lang="es-AR"/>
        </a:p>
      </dgm:t>
    </dgm:pt>
    <dgm:pt modelId="{187B0CB0-FD07-4C74-9FA0-9D5976000C1C}">
      <dgm:prSet/>
      <dgm:spPr>
        <a:solidFill>
          <a:schemeClr val="accent1">
            <a:lumMod val="40000"/>
            <a:lumOff val="60000"/>
          </a:schemeClr>
        </a:solidFill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1" i="0" u="none" strike="noStrike" cap="none" normalizeH="0" baseline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Político</a:t>
          </a:r>
        </a:p>
      </dgm:t>
    </dgm:pt>
    <dgm:pt modelId="{DBDE1C92-D610-4531-B0D7-B4868620CC2F}" type="parTrans" cxnId="{A13519A6-EDDE-4561-A439-B9936A03429E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p3d>
          <a:bevelT/>
        </a:sp3d>
      </dgm:spPr>
      <dgm:t>
        <a:bodyPr/>
        <a:lstStyle/>
        <a:p>
          <a:endParaRPr lang="es-AR"/>
        </a:p>
      </dgm:t>
    </dgm:pt>
    <dgm:pt modelId="{53C66BAD-C7C5-4FEE-8E65-8967DAC456F5}" type="sibTrans" cxnId="{A13519A6-EDDE-4561-A439-B9936A03429E}">
      <dgm:prSet/>
      <dgm:spPr/>
      <dgm:t>
        <a:bodyPr/>
        <a:lstStyle/>
        <a:p>
          <a:endParaRPr lang="es-AR"/>
        </a:p>
      </dgm:t>
    </dgm:pt>
    <dgm:pt modelId="{8A6AC53B-8248-4678-B147-6CB3354C7092}">
      <dgm:prSet/>
      <dgm:spPr>
        <a:solidFill>
          <a:srgbClr val="00B050"/>
        </a:solidFill>
        <a:sp3d>
          <a:bevelT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b="1" i="0" u="none" strike="noStrike" cap="none" normalizeH="0" baseline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Social</a:t>
          </a:r>
          <a:endParaRPr kumimoji="0" lang="es-ES" b="1" i="0" u="none" strike="noStrike" cap="none" normalizeH="0" baseline="0" dirty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F45EDDDF-FAB2-49A3-9794-92427DE0E032}" type="parTrans" cxnId="{57B47858-C031-48EC-B216-A047BA851459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sp3d>
          <a:bevelT/>
        </a:sp3d>
      </dgm:spPr>
      <dgm:t>
        <a:bodyPr/>
        <a:lstStyle/>
        <a:p>
          <a:endParaRPr lang="es-AR"/>
        </a:p>
      </dgm:t>
    </dgm:pt>
    <dgm:pt modelId="{AB0F188A-FB75-4E99-A08C-DAAD2DC624D2}" type="sibTrans" cxnId="{57B47858-C031-48EC-B216-A047BA851459}">
      <dgm:prSet/>
      <dgm:spPr/>
      <dgm:t>
        <a:bodyPr/>
        <a:lstStyle/>
        <a:p>
          <a:endParaRPr lang="es-AR"/>
        </a:p>
      </dgm:t>
    </dgm:pt>
    <dgm:pt modelId="{74323AA8-EB28-48FB-A484-0368E3C1B2A5}" type="pres">
      <dgm:prSet presAssocID="{4E4DBD44-8064-4EDB-B5A3-034C861FC5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294D77-6BE4-46A9-A402-4055091233CB}" type="pres">
      <dgm:prSet presAssocID="{8CE8931F-9662-4823-B2F4-889D7C74691E}" presName="centerShape" presStyleLbl="node0" presStyleIdx="0" presStyleCnt="1" custLinFactNeighborX="-762" custLinFactNeighborY="-26884"/>
      <dgm:spPr/>
    </dgm:pt>
    <dgm:pt modelId="{77CBE923-C7B1-4BDF-9E55-006E58B7550F}" type="pres">
      <dgm:prSet presAssocID="{911D10E5-5059-47D9-AB0E-337415329208}" presName="Name9" presStyleLbl="parChTrans1D2" presStyleIdx="0" presStyleCnt="3"/>
      <dgm:spPr/>
    </dgm:pt>
    <dgm:pt modelId="{DB1D3629-8C89-43E7-81A7-B8E9B6BAF5FF}" type="pres">
      <dgm:prSet presAssocID="{911D10E5-5059-47D9-AB0E-337415329208}" presName="connTx" presStyleLbl="parChTrans1D2" presStyleIdx="0" presStyleCnt="3"/>
      <dgm:spPr/>
    </dgm:pt>
    <dgm:pt modelId="{B12784BB-BF8D-4F74-A4C5-252445AE740F}" type="pres">
      <dgm:prSet presAssocID="{DF311803-5ACB-4983-9C04-401398AD5703}" presName="node" presStyleLbl="node1" presStyleIdx="0" presStyleCnt="3" custRadScaleRad="165721" custRadScaleInc="91507">
        <dgm:presLayoutVars>
          <dgm:bulletEnabled val="1"/>
        </dgm:presLayoutVars>
      </dgm:prSet>
      <dgm:spPr/>
    </dgm:pt>
    <dgm:pt modelId="{05CB7D59-2259-4C0F-A39E-CDD60E4F0D58}" type="pres">
      <dgm:prSet presAssocID="{DBDE1C92-D610-4531-B0D7-B4868620CC2F}" presName="Name9" presStyleLbl="parChTrans1D2" presStyleIdx="1" presStyleCnt="3"/>
      <dgm:spPr/>
    </dgm:pt>
    <dgm:pt modelId="{05CD0D1C-E9AC-4FF9-B963-8480BC7E0C5E}" type="pres">
      <dgm:prSet presAssocID="{DBDE1C92-D610-4531-B0D7-B4868620CC2F}" presName="connTx" presStyleLbl="parChTrans1D2" presStyleIdx="1" presStyleCnt="3"/>
      <dgm:spPr/>
    </dgm:pt>
    <dgm:pt modelId="{ED5EC81F-54FC-4AA8-9FD0-8A9C282C680F}" type="pres">
      <dgm:prSet presAssocID="{187B0CB0-FD07-4C74-9FA0-9D5976000C1C}" presName="node" presStyleLbl="node1" presStyleIdx="1" presStyleCnt="3" custRadScaleRad="52587" custRadScaleInc="76254">
        <dgm:presLayoutVars>
          <dgm:bulletEnabled val="1"/>
        </dgm:presLayoutVars>
      </dgm:prSet>
      <dgm:spPr/>
    </dgm:pt>
    <dgm:pt modelId="{3DDE960B-6C5D-4EF7-B5BE-CB13152E326C}" type="pres">
      <dgm:prSet presAssocID="{F45EDDDF-FAB2-49A3-9794-92427DE0E032}" presName="Name9" presStyleLbl="parChTrans1D2" presStyleIdx="2" presStyleCnt="3"/>
      <dgm:spPr/>
    </dgm:pt>
    <dgm:pt modelId="{BB92E1C6-49A3-4983-8B2C-2FF1D2FD99D2}" type="pres">
      <dgm:prSet presAssocID="{F45EDDDF-FAB2-49A3-9794-92427DE0E032}" presName="connTx" presStyleLbl="parChTrans1D2" presStyleIdx="2" presStyleCnt="3"/>
      <dgm:spPr/>
    </dgm:pt>
    <dgm:pt modelId="{BB175B00-F5E0-438C-AE92-08FF60368A2B}" type="pres">
      <dgm:prSet presAssocID="{8A6AC53B-8248-4678-B147-6CB3354C7092}" presName="node" presStyleLbl="node1" presStyleIdx="2" presStyleCnt="3" custRadScaleRad="163352" custRadScaleInc="66933">
        <dgm:presLayoutVars>
          <dgm:bulletEnabled val="1"/>
        </dgm:presLayoutVars>
      </dgm:prSet>
      <dgm:spPr/>
    </dgm:pt>
  </dgm:ptLst>
  <dgm:cxnLst>
    <dgm:cxn modelId="{2BEBE307-F5BB-4722-A393-314E575D9C28}" type="presOf" srcId="{F45EDDDF-FAB2-49A3-9794-92427DE0E032}" destId="{3DDE960B-6C5D-4EF7-B5BE-CB13152E326C}" srcOrd="0" destOrd="0" presId="urn:microsoft.com/office/officeart/2005/8/layout/radial1"/>
    <dgm:cxn modelId="{241E150B-E8EA-400C-B5A1-EE27249B0246}" type="presOf" srcId="{DF311803-5ACB-4983-9C04-401398AD5703}" destId="{B12784BB-BF8D-4F74-A4C5-252445AE740F}" srcOrd="0" destOrd="0" presId="urn:microsoft.com/office/officeart/2005/8/layout/radial1"/>
    <dgm:cxn modelId="{B5CCCC11-72E3-49F7-8141-4116AD01B35D}" type="presOf" srcId="{DBDE1C92-D610-4531-B0D7-B4868620CC2F}" destId="{05CB7D59-2259-4C0F-A39E-CDD60E4F0D58}" srcOrd="0" destOrd="0" presId="urn:microsoft.com/office/officeart/2005/8/layout/radial1"/>
    <dgm:cxn modelId="{44933038-DBF0-4105-B724-A83B12E2F5B4}" type="presOf" srcId="{911D10E5-5059-47D9-AB0E-337415329208}" destId="{DB1D3629-8C89-43E7-81A7-B8E9B6BAF5FF}" srcOrd="1" destOrd="0" presId="urn:microsoft.com/office/officeart/2005/8/layout/radial1"/>
    <dgm:cxn modelId="{FB0FBA38-3B57-42A4-B4D1-887BCC9FBC84}" type="presOf" srcId="{8A6AC53B-8248-4678-B147-6CB3354C7092}" destId="{BB175B00-F5E0-438C-AE92-08FF60368A2B}" srcOrd="0" destOrd="0" presId="urn:microsoft.com/office/officeart/2005/8/layout/radial1"/>
    <dgm:cxn modelId="{89989E5C-244B-40C8-A591-5E12BE3ACD32}" type="presOf" srcId="{187B0CB0-FD07-4C74-9FA0-9D5976000C1C}" destId="{ED5EC81F-54FC-4AA8-9FD0-8A9C282C680F}" srcOrd="0" destOrd="0" presId="urn:microsoft.com/office/officeart/2005/8/layout/radial1"/>
    <dgm:cxn modelId="{AD901B4E-F94F-4E3D-A159-02B70E3D9519}" type="presOf" srcId="{8CE8931F-9662-4823-B2F4-889D7C74691E}" destId="{1C294D77-6BE4-46A9-A402-4055091233CB}" srcOrd="0" destOrd="0" presId="urn:microsoft.com/office/officeart/2005/8/layout/radial1"/>
    <dgm:cxn modelId="{180F2F51-4AAB-45AC-B305-2E5BD3CE8721}" srcId="{4E4DBD44-8064-4EDB-B5A3-034C861FC5C9}" destId="{8CE8931F-9662-4823-B2F4-889D7C74691E}" srcOrd="0" destOrd="0" parTransId="{70BCEB9B-8ADF-4C38-B680-B0C82CE06E21}" sibTransId="{7B3382E3-6D05-4FFC-B561-8EE36CDF39C1}"/>
    <dgm:cxn modelId="{57B47858-C031-48EC-B216-A047BA851459}" srcId="{8CE8931F-9662-4823-B2F4-889D7C74691E}" destId="{8A6AC53B-8248-4678-B147-6CB3354C7092}" srcOrd="2" destOrd="0" parTransId="{F45EDDDF-FAB2-49A3-9794-92427DE0E032}" sibTransId="{AB0F188A-FB75-4E99-A08C-DAAD2DC624D2}"/>
    <dgm:cxn modelId="{B104A97D-2BA7-4F1A-9D82-DCD234BD1693}" type="presOf" srcId="{911D10E5-5059-47D9-AB0E-337415329208}" destId="{77CBE923-C7B1-4BDF-9E55-006E58B7550F}" srcOrd="0" destOrd="0" presId="urn:microsoft.com/office/officeart/2005/8/layout/radial1"/>
    <dgm:cxn modelId="{5384A19A-F1F2-498E-82F2-F0C2B4B4CFFF}" type="presOf" srcId="{4E4DBD44-8064-4EDB-B5A3-034C861FC5C9}" destId="{74323AA8-EB28-48FB-A484-0368E3C1B2A5}" srcOrd="0" destOrd="0" presId="urn:microsoft.com/office/officeart/2005/8/layout/radial1"/>
    <dgm:cxn modelId="{DC04C8A2-6C8E-49A7-B0AC-9290AB134F6B}" srcId="{8CE8931F-9662-4823-B2F4-889D7C74691E}" destId="{DF311803-5ACB-4983-9C04-401398AD5703}" srcOrd="0" destOrd="0" parTransId="{911D10E5-5059-47D9-AB0E-337415329208}" sibTransId="{BDB3F24C-02B2-4E50-9A44-95648F8A4E0C}"/>
    <dgm:cxn modelId="{A13519A6-EDDE-4561-A439-B9936A03429E}" srcId="{8CE8931F-9662-4823-B2F4-889D7C74691E}" destId="{187B0CB0-FD07-4C74-9FA0-9D5976000C1C}" srcOrd="1" destOrd="0" parTransId="{DBDE1C92-D610-4531-B0D7-B4868620CC2F}" sibTransId="{53C66BAD-C7C5-4FEE-8E65-8967DAC456F5}"/>
    <dgm:cxn modelId="{E07382CE-1AC5-491F-A722-9244D9899536}" type="presOf" srcId="{F45EDDDF-FAB2-49A3-9794-92427DE0E032}" destId="{BB92E1C6-49A3-4983-8B2C-2FF1D2FD99D2}" srcOrd="1" destOrd="0" presId="urn:microsoft.com/office/officeart/2005/8/layout/radial1"/>
    <dgm:cxn modelId="{95EA5DDD-342C-4382-B446-1C849B7599DA}" type="presOf" srcId="{DBDE1C92-D610-4531-B0D7-B4868620CC2F}" destId="{05CD0D1C-E9AC-4FF9-B963-8480BC7E0C5E}" srcOrd="1" destOrd="0" presId="urn:microsoft.com/office/officeart/2005/8/layout/radial1"/>
    <dgm:cxn modelId="{D2570121-814F-45B5-B742-693681C46BA8}" type="presParOf" srcId="{74323AA8-EB28-48FB-A484-0368E3C1B2A5}" destId="{1C294D77-6BE4-46A9-A402-4055091233CB}" srcOrd="0" destOrd="0" presId="urn:microsoft.com/office/officeart/2005/8/layout/radial1"/>
    <dgm:cxn modelId="{83BAE4CC-76E2-4D29-AD1F-5104DC81071D}" type="presParOf" srcId="{74323AA8-EB28-48FB-A484-0368E3C1B2A5}" destId="{77CBE923-C7B1-4BDF-9E55-006E58B7550F}" srcOrd="1" destOrd="0" presId="urn:microsoft.com/office/officeart/2005/8/layout/radial1"/>
    <dgm:cxn modelId="{22970BD6-D088-4B01-AAB5-8EBD14A456B7}" type="presParOf" srcId="{77CBE923-C7B1-4BDF-9E55-006E58B7550F}" destId="{DB1D3629-8C89-43E7-81A7-B8E9B6BAF5FF}" srcOrd="0" destOrd="0" presId="urn:microsoft.com/office/officeart/2005/8/layout/radial1"/>
    <dgm:cxn modelId="{F2B56CF5-F788-4C6A-9086-CFF707903296}" type="presParOf" srcId="{74323AA8-EB28-48FB-A484-0368E3C1B2A5}" destId="{B12784BB-BF8D-4F74-A4C5-252445AE740F}" srcOrd="2" destOrd="0" presId="urn:microsoft.com/office/officeart/2005/8/layout/radial1"/>
    <dgm:cxn modelId="{6C5A7459-E7C1-4308-BC1A-B0F7D8087B9F}" type="presParOf" srcId="{74323AA8-EB28-48FB-A484-0368E3C1B2A5}" destId="{05CB7D59-2259-4C0F-A39E-CDD60E4F0D58}" srcOrd="3" destOrd="0" presId="urn:microsoft.com/office/officeart/2005/8/layout/radial1"/>
    <dgm:cxn modelId="{01ABB694-317C-4627-9046-27F90A5550A6}" type="presParOf" srcId="{05CB7D59-2259-4C0F-A39E-CDD60E4F0D58}" destId="{05CD0D1C-E9AC-4FF9-B963-8480BC7E0C5E}" srcOrd="0" destOrd="0" presId="urn:microsoft.com/office/officeart/2005/8/layout/radial1"/>
    <dgm:cxn modelId="{313D0CD2-82D7-4053-B561-76255D351299}" type="presParOf" srcId="{74323AA8-EB28-48FB-A484-0368E3C1B2A5}" destId="{ED5EC81F-54FC-4AA8-9FD0-8A9C282C680F}" srcOrd="4" destOrd="0" presId="urn:microsoft.com/office/officeart/2005/8/layout/radial1"/>
    <dgm:cxn modelId="{5B014B82-95FC-4866-A451-089D62082C45}" type="presParOf" srcId="{74323AA8-EB28-48FB-A484-0368E3C1B2A5}" destId="{3DDE960B-6C5D-4EF7-B5BE-CB13152E326C}" srcOrd="5" destOrd="0" presId="urn:microsoft.com/office/officeart/2005/8/layout/radial1"/>
    <dgm:cxn modelId="{6319C21D-37E7-483A-AD00-E71975D20D2A}" type="presParOf" srcId="{3DDE960B-6C5D-4EF7-B5BE-CB13152E326C}" destId="{BB92E1C6-49A3-4983-8B2C-2FF1D2FD99D2}" srcOrd="0" destOrd="0" presId="urn:microsoft.com/office/officeart/2005/8/layout/radial1"/>
    <dgm:cxn modelId="{C1F4B155-6153-493C-AA95-0D4FA9A77EE8}" type="presParOf" srcId="{74323AA8-EB28-48FB-A484-0368E3C1B2A5}" destId="{BB175B00-F5E0-438C-AE92-08FF60368A2B}" srcOrd="6" destOrd="0" presId="urn:microsoft.com/office/officeart/2005/8/layout/radial1"/>
  </dgm:cxnLst>
  <dgm:bg>
    <a:noFill/>
    <a:effectLst>
      <a:glow rad="228600">
        <a:schemeClr val="accent2">
          <a:satMod val="175000"/>
          <a:alpha val="40000"/>
        </a:schemeClr>
      </a:glow>
      <a:innerShdw blurRad="63500" dist="50800" dir="108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0A9B3-E338-45D0-A9D9-B788D778E5B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670F57E-09B7-401C-94BD-5CE06CA3689C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ES" b="1" dirty="0">
              <a:solidFill>
                <a:srgbClr val="FFFF00"/>
              </a:solidFill>
              <a:effectLst/>
            </a:rPr>
            <a:t>Hch. 1,8 Testigos</a:t>
          </a:r>
          <a:endParaRPr lang="es-AR" b="1" dirty="0">
            <a:solidFill>
              <a:srgbClr val="FFFF00"/>
            </a:solidFill>
            <a:effectLst/>
          </a:endParaRPr>
        </a:p>
      </dgm:t>
    </dgm:pt>
    <dgm:pt modelId="{BEC6FB99-08F6-465F-8325-DC99A18F476A}" type="parTrans" cxnId="{9DCCBB00-386D-4EA9-BBE7-30AA131396FF}">
      <dgm:prSet/>
      <dgm:spPr/>
      <dgm:t>
        <a:bodyPr/>
        <a:lstStyle/>
        <a:p>
          <a:endParaRPr lang="es-AR">
            <a:effectLst/>
          </a:endParaRPr>
        </a:p>
      </dgm:t>
    </dgm:pt>
    <dgm:pt modelId="{E461E89E-5D55-4685-A985-7E21C4E99C82}" type="sibTrans" cxnId="{9DCCBB00-386D-4EA9-BBE7-30AA131396FF}">
      <dgm:prSet/>
      <dgm:spPr/>
      <dgm:t>
        <a:bodyPr/>
        <a:lstStyle/>
        <a:p>
          <a:endParaRPr lang="es-AR">
            <a:effectLst/>
          </a:endParaRPr>
        </a:p>
      </dgm:t>
    </dgm:pt>
    <dgm:pt modelId="{23B3A54C-1B4E-489E-83C3-5463BCBF1469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>
              <a:solidFill>
                <a:schemeClr val="bg1"/>
              </a:solidFill>
              <a:effectLst/>
            </a:rPr>
            <a:t>Jerusalén</a:t>
          </a:r>
          <a:endParaRPr lang="es-AR" sz="2000" b="1" dirty="0">
            <a:solidFill>
              <a:schemeClr val="bg1"/>
            </a:solidFill>
            <a:effectLst/>
          </a:endParaRPr>
        </a:p>
      </dgm:t>
    </dgm:pt>
    <dgm:pt modelId="{E51909EF-9844-4FF1-8580-46CE051C5121}" type="parTrans" cxnId="{AD1184A0-C401-47A2-8DD1-EDEC8ED3357D}">
      <dgm:prSet/>
      <dgm:spPr/>
      <dgm:t>
        <a:bodyPr/>
        <a:lstStyle/>
        <a:p>
          <a:endParaRPr lang="es-AR">
            <a:effectLst/>
          </a:endParaRPr>
        </a:p>
      </dgm:t>
    </dgm:pt>
    <dgm:pt modelId="{17D0CB7A-D864-4BF4-BC5F-B79479F09204}" type="sibTrans" cxnId="{AD1184A0-C401-47A2-8DD1-EDEC8ED3357D}">
      <dgm:prSet/>
      <dgm:spPr/>
      <dgm:t>
        <a:bodyPr/>
        <a:lstStyle/>
        <a:p>
          <a:endParaRPr lang="es-AR">
            <a:effectLst/>
          </a:endParaRPr>
        </a:p>
      </dgm:t>
    </dgm:pt>
    <dgm:pt modelId="{72A02234-E4AF-43FD-8A26-299C9C8DC49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000" b="1" dirty="0">
              <a:solidFill>
                <a:srgbClr val="FFFF00"/>
              </a:solidFill>
              <a:effectLst/>
            </a:rPr>
            <a:t>Samaría</a:t>
          </a:r>
          <a:endParaRPr lang="es-AR" sz="2000" b="1" dirty="0">
            <a:solidFill>
              <a:srgbClr val="FFFF00"/>
            </a:solidFill>
            <a:effectLst/>
          </a:endParaRPr>
        </a:p>
      </dgm:t>
    </dgm:pt>
    <dgm:pt modelId="{4805741D-23E6-41B7-B4A4-B5A3029476B2}" type="parTrans" cxnId="{D3DBFBCE-BADF-4DCF-8D5F-F95EE418431D}">
      <dgm:prSet/>
      <dgm:spPr/>
      <dgm:t>
        <a:bodyPr/>
        <a:lstStyle/>
        <a:p>
          <a:endParaRPr lang="es-AR">
            <a:effectLst/>
          </a:endParaRPr>
        </a:p>
      </dgm:t>
    </dgm:pt>
    <dgm:pt modelId="{6A534624-1105-4123-94CE-DC7DBB36E069}" type="sibTrans" cxnId="{D3DBFBCE-BADF-4DCF-8D5F-F95EE418431D}">
      <dgm:prSet/>
      <dgm:spPr/>
      <dgm:t>
        <a:bodyPr/>
        <a:lstStyle/>
        <a:p>
          <a:endParaRPr lang="es-AR">
            <a:effectLst/>
          </a:endParaRPr>
        </a:p>
      </dgm:t>
    </dgm:pt>
    <dgm:pt modelId="{901571E9-6D23-4DF5-8C25-9447865E289F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ES" b="1" dirty="0">
              <a:solidFill>
                <a:srgbClr val="FFFF00"/>
              </a:solidFill>
              <a:effectLst/>
            </a:rPr>
            <a:t>Pentecostés</a:t>
          </a:r>
          <a:endParaRPr lang="es-AR" b="1" dirty="0">
            <a:solidFill>
              <a:srgbClr val="FFFF00"/>
            </a:solidFill>
            <a:effectLst/>
          </a:endParaRPr>
        </a:p>
      </dgm:t>
    </dgm:pt>
    <dgm:pt modelId="{D416F559-CA6A-4B56-BA4E-EB7B2A47BB7F}" type="parTrans" cxnId="{854D988D-4B0E-4219-B5A3-6721EE68AF4B}">
      <dgm:prSet/>
      <dgm:spPr/>
      <dgm:t>
        <a:bodyPr/>
        <a:lstStyle/>
        <a:p>
          <a:endParaRPr lang="es-AR">
            <a:effectLst/>
          </a:endParaRPr>
        </a:p>
      </dgm:t>
    </dgm:pt>
    <dgm:pt modelId="{CBD8DDCA-7F82-45BF-A364-2E69820A067B}" type="sibTrans" cxnId="{854D988D-4B0E-4219-B5A3-6721EE68AF4B}">
      <dgm:prSet/>
      <dgm:spPr/>
      <dgm:t>
        <a:bodyPr/>
        <a:lstStyle/>
        <a:p>
          <a:endParaRPr lang="es-AR">
            <a:effectLst/>
          </a:endParaRPr>
        </a:p>
      </dgm:t>
    </dgm:pt>
    <dgm:pt modelId="{5CDE5701-DF13-497B-93BD-F8A074938240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>
              <a:solidFill>
                <a:schemeClr val="bg1"/>
              </a:solidFill>
              <a:effectLst/>
            </a:rPr>
            <a:t>Hch. 2 Judíos</a:t>
          </a:r>
          <a:endParaRPr lang="es-AR" b="1" dirty="0">
            <a:solidFill>
              <a:schemeClr val="bg1"/>
            </a:solidFill>
            <a:effectLst/>
          </a:endParaRPr>
        </a:p>
      </dgm:t>
    </dgm:pt>
    <dgm:pt modelId="{9AC47B08-4930-4291-B99A-5DB8428540AF}" type="parTrans" cxnId="{43B0B6C8-F5F4-4232-A361-2C43238396BF}">
      <dgm:prSet/>
      <dgm:spPr/>
      <dgm:t>
        <a:bodyPr/>
        <a:lstStyle/>
        <a:p>
          <a:endParaRPr lang="es-AR">
            <a:effectLst/>
          </a:endParaRPr>
        </a:p>
      </dgm:t>
    </dgm:pt>
    <dgm:pt modelId="{8641700F-DD12-4629-82FA-CDC502AFD07C}" type="sibTrans" cxnId="{43B0B6C8-F5F4-4232-A361-2C43238396BF}">
      <dgm:prSet/>
      <dgm:spPr/>
      <dgm:t>
        <a:bodyPr/>
        <a:lstStyle/>
        <a:p>
          <a:endParaRPr lang="es-AR">
            <a:effectLst/>
          </a:endParaRPr>
        </a:p>
      </dgm:t>
    </dgm:pt>
    <dgm:pt modelId="{54ED09AB-2DB4-44AC-81CA-3E6EB7886934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b="1" dirty="0">
              <a:solidFill>
                <a:srgbClr val="FFFF00"/>
              </a:solidFill>
              <a:effectLst/>
            </a:rPr>
            <a:t>Hch. 8 Samaritanos</a:t>
          </a:r>
          <a:endParaRPr lang="es-AR" b="1" dirty="0">
            <a:solidFill>
              <a:srgbClr val="FFFF00"/>
            </a:solidFill>
            <a:effectLst/>
          </a:endParaRPr>
        </a:p>
      </dgm:t>
    </dgm:pt>
    <dgm:pt modelId="{FE64C5C7-4219-4ED0-9E77-FBBAE2DB755B}" type="parTrans" cxnId="{0469D084-9A01-4DC9-8F0A-A6D1942653D4}">
      <dgm:prSet/>
      <dgm:spPr/>
      <dgm:t>
        <a:bodyPr/>
        <a:lstStyle/>
        <a:p>
          <a:endParaRPr lang="es-AR">
            <a:effectLst/>
          </a:endParaRPr>
        </a:p>
      </dgm:t>
    </dgm:pt>
    <dgm:pt modelId="{9C12BDB1-BFD6-46DE-AEC2-C2D5B8B0E2DF}" type="sibTrans" cxnId="{0469D084-9A01-4DC9-8F0A-A6D1942653D4}">
      <dgm:prSet/>
      <dgm:spPr/>
      <dgm:t>
        <a:bodyPr/>
        <a:lstStyle/>
        <a:p>
          <a:endParaRPr lang="es-AR">
            <a:effectLst/>
          </a:endParaRPr>
        </a:p>
      </dgm:t>
    </dgm:pt>
    <dgm:pt modelId="{A4555818-997D-4680-A3E2-9E3BBA0A6A2A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ES" b="1" dirty="0">
              <a:solidFill>
                <a:srgbClr val="FFFF00"/>
              </a:solidFill>
              <a:effectLst/>
            </a:rPr>
            <a:t>Discursos</a:t>
          </a:r>
          <a:endParaRPr lang="es-AR" b="1" dirty="0">
            <a:solidFill>
              <a:srgbClr val="FFFF00"/>
            </a:solidFill>
            <a:effectLst/>
          </a:endParaRPr>
        </a:p>
      </dgm:t>
    </dgm:pt>
    <dgm:pt modelId="{12624B1C-33ED-42DE-9ED6-44FA691A82FA}" type="parTrans" cxnId="{27C6CCF5-486A-49BC-A835-D3B384A75EBA}">
      <dgm:prSet/>
      <dgm:spPr/>
      <dgm:t>
        <a:bodyPr/>
        <a:lstStyle/>
        <a:p>
          <a:endParaRPr lang="es-AR">
            <a:effectLst/>
          </a:endParaRPr>
        </a:p>
      </dgm:t>
    </dgm:pt>
    <dgm:pt modelId="{57AE678F-3D9B-44E5-9165-02737C2B3066}" type="sibTrans" cxnId="{27C6CCF5-486A-49BC-A835-D3B384A75EBA}">
      <dgm:prSet/>
      <dgm:spPr/>
      <dgm:t>
        <a:bodyPr/>
        <a:lstStyle/>
        <a:p>
          <a:endParaRPr lang="es-AR">
            <a:effectLst/>
          </a:endParaRPr>
        </a:p>
      </dgm:t>
    </dgm:pt>
    <dgm:pt modelId="{ECFAF6AF-52EE-48F3-8377-98FD6C663A6B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>
              <a:solidFill>
                <a:schemeClr val="bg1"/>
              </a:solidFill>
              <a:effectLst/>
            </a:rPr>
            <a:t>Hch. 2 Pedro</a:t>
          </a:r>
          <a:endParaRPr lang="es-AR" b="1" dirty="0">
            <a:solidFill>
              <a:schemeClr val="bg1"/>
            </a:solidFill>
            <a:effectLst/>
          </a:endParaRPr>
        </a:p>
      </dgm:t>
    </dgm:pt>
    <dgm:pt modelId="{28DB0D23-6556-491F-8FE8-5C827C4D6273}" type="parTrans" cxnId="{D7A48FCE-5D74-4747-BD14-6E35E8DAE92A}">
      <dgm:prSet/>
      <dgm:spPr/>
      <dgm:t>
        <a:bodyPr/>
        <a:lstStyle/>
        <a:p>
          <a:endParaRPr lang="es-AR">
            <a:effectLst/>
          </a:endParaRPr>
        </a:p>
      </dgm:t>
    </dgm:pt>
    <dgm:pt modelId="{AD6FB181-BA01-43E1-94EB-ADCADA14A283}" type="sibTrans" cxnId="{D7A48FCE-5D74-4747-BD14-6E35E8DAE92A}">
      <dgm:prSet/>
      <dgm:spPr/>
      <dgm:t>
        <a:bodyPr/>
        <a:lstStyle/>
        <a:p>
          <a:endParaRPr lang="es-AR">
            <a:effectLst/>
          </a:endParaRPr>
        </a:p>
      </dgm:t>
    </dgm:pt>
    <dgm:pt modelId="{76C75485-9127-41D9-A52C-5A50603EA853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b="1" dirty="0">
              <a:solidFill>
                <a:srgbClr val="FFFF00"/>
              </a:solidFill>
              <a:effectLst/>
            </a:rPr>
            <a:t>Hch. 7 Esteban</a:t>
          </a:r>
          <a:endParaRPr lang="es-AR" b="1" dirty="0">
            <a:solidFill>
              <a:srgbClr val="FFFF00"/>
            </a:solidFill>
            <a:effectLst/>
          </a:endParaRPr>
        </a:p>
      </dgm:t>
    </dgm:pt>
    <dgm:pt modelId="{95A66681-3DFF-4A3C-8085-2E550062108F}" type="parTrans" cxnId="{08866A8D-871A-4B41-99D2-7E3A69B7F2A8}">
      <dgm:prSet/>
      <dgm:spPr/>
      <dgm:t>
        <a:bodyPr/>
        <a:lstStyle/>
        <a:p>
          <a:endParaRPr lang="es-AR">
            <a:effectLst/>
          </a:endParaRPr>
        </a:p>
      </dgm:t>
    </dgm:pt>
    <dgm:pt modelId="{767A9CA5-0D1C-49CA-8375-46A83BC63767}" type="sibTrans" cxnId="{08866A8D-871A-4B41-99D2-7E3A69B7F2A8}">
      <dgm:prSet/>
      <dgm:spPr/>
      <dgm:t>
        <a:bodyPr/>
        <a:lstStyle/>
        <a:p>
          <a:endParaRPr lang="es-AR">
            <a:effectLst/>
          </a:endParaRPr>
        </a:p>
      </dgm:t>
    </dgm:pt>
    <dgm:pt modelId="{2442FF12-4C39-4B1B-987E-587F424C0598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>
              <a:solidFill>
                <a:schemeClr val="bg1"/>
              </a:solidFill>
              <a:effectLst/>
            </a:rPr>
            <a:t>Confines</a:t>
          </a:r>
          <a:endParaRPr lang="es-AR" sz="2000" b="1" dirty="0">
            <a:solidFill>
              <a:schemeClr val="bg1"/>
            </a:solidFill>
            <a:effectLst/>
          </a:endParaRPr>
        </a:p>
      </dgm:t>
    </dgm:pt>
    <dgm:pt modelId="{A7E623E2-B08C-40CF-B254-41F238E0252C}" type="parTrans" cxnId="{D1EF42E5-A59C-463B-8AEB-382C5B8CE2E5}">
      <dgm:prSet/>
      <dgm:spPr/>
      <dgm:t>
        <a:bodyPr/>
        <a:lstStyle/>
        <a:p>
          <a:endParaRPr lang="es-AR">
            <a:effectLst/>
          </a:endParaRPr>
        </a:p>
      </dgm:t>
    </dgm:pt>
    <dgm:pt modelId="{E575CDF4-DC21-4ACE-B3AB-853966FE279A}" type="sibTrans" cxnId="{D1EF42E5-A59C-463B-8AEB-382C5B8CE2E5}">
      <dgm:prSet/>
      <dgm:spPr/>
      <dgm:t>
        <a:bodyPr/>
        <a:lstStyle/>
        <a:p>
          <a:endParaRPr lang="es-AR">
            <a:effectLst/>
          </a:endParaRPr>
        </a:p>
      </dgm:t>
    </dgm:pt>
    <dgm:pt modelId="{EE25873D-9653-4DA9-A320-950CED8E74EA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>
              <a:solidFill>
                <a:schemeClr val="bg1"/>
              </a:solidFill>
              <a:effectLst/>
            </a:rPr>
            <a:t>Hch. 10 Paganos</a:t>
          </a:r>
          <a:endParaRPr lang="es-AR" b="1" dirty="0">
            <a:solidFill>
              <a:schemeClr val="bg1"/>
            </a:solidFill>
            <a:effectLst/>
          </a:endParaRPr>
        </a:p>
      </dgm:t>
    </dgm:pt>
    <dgm:pt modelId="{5A19532F-5A1A-4F45-BEBA-C3EB3D93A923}" type="parTrans" cxnId="{010BB7E1-39DE-42B0-9210-A914B3C3C16F}">
      <dgm:prSet/>
      <dgm:spPr/>
      <dgm:t>
        <a:bodyPr/>
        <a:lstStyle/>
        <a:p>
          <a:endParaRPr lang="es-AR">
            <a:effectLst/>
          </a:endParaRPr>
        </a:p>
      </dgm:t>
    </dgm:pt>
    <dgm:pt modelId="{8C2735E2-DD61-4B67-A3BA-F0A9D1E5285E}" type="sibTrans" cxnId="{010BB7E1-39DE-42B0-9210-A914B3C3C16F}">
      <dgm:prSet/>
      <dgm:spPr/>
      <dgm:t>
        <a:bodyPr/>
        <a:lstStyle/>
        <a:p>
          <a:endParaRPr lang="es-AR">
            <a:effectLst/>
          </a:endParaRPr>
        </a:p>
      </dgm:t>
    </dgm:pt>
    <dgm:pt modelId="{3E5FBEA0-A53F-4DD2-A86E-A63527F583C1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>
              <a:solidFill>
                <a:schemeClr val="bg1"/>
              </a:solidFill>
              <a:effectLst/>
            </a:rPr>
            <a:t>Hch. 10 Pedro</a:t>
          </a:r>
          <a:endParaRPr lang="es-AR" b="1" dirty="0">
            <a:solidFill>
              <a:schemeClr val="bg1"/>
            </a:solidFill>
            <a:effectLst/>
          </a:endParaRPr>
        </a:p>
      </dgm:t>
    </dgm:pt>
    <dgm:pt modelId="{10C3B463-8147-49E8-AEE5-E6553AE6ED6E}" type="parTrans" cxnId="{1B61D095-DFE8-4742-BE4C-21C63839C962}">
      <dgm:prSet/>
      <dgm:spPr/>
      <dgm:t>
        <a:bodyPr/>
        <a:lstStyle/>
        <a:p>
          <a:endParaRPr lang="es-AR">
            <a:effectLst/>
          </a:endParaRPr>
        </a:p>
      </dgm:t>
    </dgm:pt>
    <dgm:pt modelId="{3173872B-CAF9-461A-B10F-5663F0EFCEB5}" type="sibTrans" cxnId="{1B61D095-DFE8-4742-BE4C-21C63839C962}">
      <dgm:prSet/>
      <dgm:spPr/>
      <dgm:t>
        <a:bodyPr/>
        <a:lstStyle/>
        <a:p>
          <a:endParaRPr lang="es-AR">
            <a:effectLst/>
          </a:endParaRPr>
        </a:p>
      </dgm:t>
    </dgm:pt>
    <dgm:pt modelId="{B5B4626E-FB1D-4F75-8A34-E8FBBB5CDDBA}" type="pres">
      <dgm:prSet presAssocID="{C060A9B3-E338-45D0-A9D9-B788D778E5B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C71D3FE-56F7-4B8E-AB92-6EE65582773B}" type="pres">
      <dgm:prSet presAssocID="{3670F57E-09B7-401C-94BD-5CE06CA3689C}" presName="horFlow" presStyleCnt="0"/>
      <dgm:spPr/>
    </dgm:pt>
    <dgm:pt modelId="{BF393FCA-EF66-4BB5-B938-AD7A7AE164ED}" type="pres">
      <dgm:prSet presAssocID="{3670F57E-09B7-401C-94BD-5CE06CA3689C}" presName="bigChev" presStyleLbl="node1" presStyleIdx="0" presStyleCnt="3"/>
      <dgm:spPr/>
    </dgm:pt>
    <dgm:pt modelId="{10501F66-2D1E-43B5-8499-F0921B12650F}" type="pres">
      <dgm:prSet presAssocID="{E51909EF-9844-4FF1-8580-46CE051C5121}" presName="parTrans" presStyleCnt="0"/>
      <dgm:spPr/>
    </dgm:pt>
    <dgm:pt modelId="{7DB1E9C5-71BE-4314-8DA0-E9A3E5F3BA12}" type="pres">
      <dgm:prSet presAssocID="{23B3A54C-1B4E-489E-83C3-5463BCBF1469}" presName="node" presStyleLbl="alignAccFollowNode1" presStyleIdx="0" presStyleCnt="9">
        <dgm:presLayoutVars>
          <dgm:bulletEnabled val="1"/>
        </dgm:presLayoutVars>
      </dgm:prSet>
      <dgm:spPr/>
    </dgm:pt>
    <dgm:pt modelId="{D7BD8155-1134-425A-A3ED-02DEE7B39084}" type="pres">
      <dgm:prSet presAssocID="{17D0CB7A-D864-4BF4-BC5F-B79479F09204}" presName="sibTrans" presStyleCnt="0"/>
      <dgm:spPr/>
    </dgm:pt>
    <dgm:pt modelId="{6452B71D-F60E-4B2E-8529-597BEFF63FAD}" type="pres">
      <dgm:prSet presAssocID="{72A02234-E4AF-43FD-8A26-299C9C8DC496}" presName="node" presStyleLbl="alignAccFollowNode1" presStyleIdx="1" presStyleCnt="9">
        <dgm:presLayoutVars>
          <dgm:bulletEnabled val="1"/>
        </dgm:presLayoutVars>
      </dgm:prSet>
      <dgm:spPr/>
    </dgm:pt>
    <dgm:pt modelId="{BEB0D9FA-0D17-4185-BB42-C22D79FB1D90}" type="pres">
      <dgm:prSet presAssocID="{6A534624-1105-4123-94CE-DC7DBB36E069}" presName="sibTrans" presStyleCnt="0"/>
      <dgm:spPr/>
    </dgm:pt>
    <dgm:pt modelId="{18A61793-CAB8-427F-9C84-8A56D8D5832B}" type="pres">
      <dgm:prSet presAssocID="{2442FF12-4C39-4B1B-987E-587F424C0598}" presName="node" presStyleLbl="alignAccFollowNode1" presStyleIdx="2" presStyleCnt="9">
        <dgm:presLayoutVars>
          <dgm:bulletEnabled val="1"/>
        </dgm:presLayoutVars>
      </dgm:prSet>
      <dgm:spPr/>
    </dgm:pt>
    <dgm:pt modelId="{A2DCC49F-8F2F-427F-A0EE-6A140DAF933B}" type="pres">
      <dgm:prSet presAssocID="{3670F57E-09B7-401C-94BD-5CE06CA3689C}" presName="vSp" presStyleCnt="0"/>
      <dgm:spPr/>
    </dgm:pt>
    <dgm:pt modelId="{7F750EB2-AA98-4A29-B5BB-4410C389A31F}" type="pres">
      <dgm:prSet presAssocID="{901571E9-6D23-4DF5-8C25-9447865E289F}" presName="horFlow" presStyleCnt="0"/>
      <dgm:spPr/>
    </dgm:pt>
    <dgm:pt modelId="{DE6C498B-9A4F-46EE-9E7B-447D0F9701FE}" type="pres">
      <dgm:prSet presAssocID="{901571E9-6D23-4DF5-8C25-9447865E289F}" presName="bigChev" presStyleLbl="node1" presStyleIdx="1" presStyleCnt="3"/>
      <dgm:spPr/>
    </dgm:pt>
    <dgm:pt modelId="{5C14922C-D51C-4CE3-B4CA-C9CF77BC0925}" type="pres">
      <dgm:prSet presAssocID="{9AC47B08-4930-4291-B99A-5DB8428540AF}" presName="parTrans" presStyleCnt="0"/>
      <dgm:spPr/>
    </dgm:pt>
    <dgm:pt modelId="{4D2A7AE0-11F0-4C0E-903A-DEF6965FEAE2}" type="pres">
      <dgm:prSet presAssocID="{5CDE5701-DF13-497B-93BD-F8A074938240}" presName="node" presStyleLbl="alignAccFollowNode1" presStyleIdx="3" presStyleCnt="9">
        <dgm:presLayoutVars>
          <dgm:bulletEnabled val="1"/>
        </dgm:presLayoutVars>
      </dgm:prSet>
      <dgm:spPr/>
    </dgm:pt>
    <dgm:pt modelId="{87E96220-5453-4E90-8581-A7D5D72F292A}" type="pres">
      <dgm:prSet presAssocID="{8641700F-DD12-4629-82FA-CDC502AFD07C}" presName="sibTrans" presStyleCnt="0"/>
      <dgm:spPr/>
    </dgm:pt>
    <dgm:pt modelId="{B1241510-7E40-41C2-BB66-8C280540F272}" type="pres">
      <dgm:prSet presAssocID="{54ED09AB-2DB4-44AC-81CA-3E6EB7886934}" presName="node" presStyleLbl="alignAccFollowNode1" presStyleIdx="4" presStyleCnt="9">
        <dgm:presLayoutVars>
          <dgm:bulletEnabled val="1"/>
        </dgm:presLayoutVars>
      </dgm:prSet>
      <dgm:spPr/>
    </dgm:pt>
    <dgm:pt modelId="{AB9FF1A1-7480-4829-B4B9-67323A35CE4D}" type="pres">
      <dgm:prSet presAssocID="{9C12BDB1-BFD6-46DE-AEC2-C2D5B8B0E2DF}" presName="sibTrans" presStyleCnt="0"/>
      <dgm:spPr/>
    </dgm:pt>
    <dgm:pt modelId="{E28FCE8C-777A-40BA-837E-0C5EBA8CE70E}" type="pres">
      <dgm:prSet presAssocID="{EE25873D-9653-4DA9-A320-950CED8E74EA}" presName="node" presStyleLbl="alignAccFollowNode1" presStyleIdx="5" presStyleCnt="9">
        <dgm:presLayoutVars>
          <dgm:bulletEnabled val="1"/>
        </dgm:presLayoutVars>
      </dgm:prSet>
      <dgm:spPr/>
    </dgm:pt>
    <dgm:pt modelId="{00E7D21A-045A-456B-9F63-19CE66E4DE3E}" type="pres">
      <dgm:prSet presAssocID="{901571E9-6D23-4DF5-8C25-9447865E289F}" presName="vSp" presStyleCnt="0"/>
      <dgm:spPr/>
    </dgm:pt>
    <dgm:pt modelId="{062A99A9-FE86-4097-8A5D-241EB788C77B}" type="pres">
      <dgm:prSet presAssocID="{A4555818-997D-4680-A3E2-9E3BBA0A6A2A}" presName="horFlow" presStyleCnt="0"/>
      <dgm:spPr/>
    </dgm:pt>
    <dgm:pt modelId="{51AAE8E3-C32D-4417-A27A-6EFD75A8FD6E}" type="pres">
      <dgm:prSet presAssocID="{A4555818-997D-4680-A3E2-9E3BBA0A6A2A}" presName="bigChev" presStyleLbl="node1" presStyleIdx="2" presStyleCnt="3"/>
      <dgm:spPr/>
    </dgm:pt>
    <dgm:pt modelId="{53D557DD-699C-4F07-BD87-DA8169FABD26}" type="pres">
      <dgm:prSet presAssocID="{28DB0D23-6556-491F-8FE8-5C827C4D6273}" presName="parTrans" presStyleCnt="0"/>
      <dgm:spPr/>
    </dgm:pt>
    <dgm:pt modelId="{70005106-D2BC-4BBA-B6D1-3D8F45CFC0A0}" type="pres">
      <dgm:prSet presAssocID="{ECFAF6AF-52EE-48F3-8377-98FD6C663A6B}" presName="node" presStyleLbl="alignAccFollowNode1" presStyleIdx="6" presStyleCnt="9">
        <dgm:presLayoutVars>
          <dgm:bulletEnabled val="1"/>
        </dgm:presLayoutVars>
      </dgm:prSet>
      <dgm:spPr/>
    </dgm:pt>
    <dgm:pt modelId="{D17F2720-07CE-41F3-9B8D-221994EC356B}" type="pres">
      <dgm:prSet presAssocID="{AD6FB181-BA01-43E1-94EB-ADCADA14A283}" presName="sibTrans" presStyleCnt="0"/>
      <dgm:spPr/>
    </dgm:pt>
    <dgm:pt modelId="{923C88B7-95F1-41D0-B84B-4EDD785725C8}" type="pres">
      <dgm:prSet presAssocID="{76C75485-9127-41D9-A52C-5A50603EA853}" presName="node" presStyleLbl="alignAccFollowNode1" presStyleIdx="7" presStyleCnt="9">
        <dgm:presLayoutVars>
          <dgm:bulletEnabled val="1"/>
        </dgm:presLayoutVars>
      </dgm:prSet>
      <dgm:spPr/>
    </dgm:pt>
    <dgm:pt modelId="{9E31E67A-4867-4431-B3D1-EC1C400D9A0B}" type="pres">
      <dgm:prSet presAssocID="{767A9CA5-0D1C-49CA-8375-46A83BC63767}" presName="sibTrans" presStyleCnt="0"/>
      <dgm:spPr/>
    </dgm:pt>
    <dgm:pt modelId="{F669E6A4-9571-4A87-82F1-9F42B1702992}" type="pres">
      <dgm:prSet presAssocID="{3E5FBEA0-A53F-4DD2-A86E-A63527F583C1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9DCCBB00-386D-4EA9-BBE7-30AA131396FF}" srcId="{C060A9B3-E338-45D0-A9D9-B788D778E5B0}" destId="{3670F57E-09B7-401C-94BD-5CE06CA3689C}" srcOrd="0" destOrd="0" parTransId="{BEC6FB99-08F6-465F-8325-DC99A18F476A}" sibTransId="{E461E89E-5D55-4685-A985-7E21C4E99C82}"/>
    <dgm:cxn modelId="{6A47BC14-1C77-41C4-8800-72CF47A0C181}" type="presOf" srcId="{ECFAF6AF-52EE-48F3-8377-98FD6C663A6B}" destId="{70005106-D2BC-4BBA-B6D1-3D8F45CFC0A0}" srcOrd="0" destOrd="0" presId="urn:microsoft.com/office/officeart/2005/8/layout/lProcess3"/>
    <dgm:cxn modelId="{81D93F15-037B-44CA-B971-C35BF4F9ED32}" type="presOf" srcId="{72A02234-E4AF-43FD-8A26-299C9C8DC496}" destId="{6452B71D-F60E-4B2E-8529-597BEFF63FAD}" srcOrd="0" destOrd="0" presId="urn:microsoft.com/office/officeart/2005/8/layout/lProcess3"/>
    <dgm:cxn modelId="{0BF5121B-347D-4392-B8D5-6D64A181DD30}" type="presOf" srcId="{A4555818-997D-4680-A3E2-9E3BBA0A6A2A}" destId="{51AAE8E3-C32D-4417-A27A-6EFD75A8FD6E}" srcOrd="0" destOrd="0" presId="urn:microsoft.com/office/officeart/2005/8/layout/lProcess3"/>
    <dgm:cxn modelId="{DBC4161E-D64F-4AFF-B8E8-135B29C583C3}" type="presOf" srcId="{2442FF12-4C39-4B1B-987E-587F424C0598}" destId="{18A61793-CAB8-427F-9C84-8A56D8D5832B}" srcOrd="0" destOrd="0" presId="urn:microsoft.com/office/officeart/2005/8/layout/lProcess3"/>
    <dgm:cxn modelId="{351D9220-21BB-457B-9A32-4058E102F7E3}" type="presOf" srcId="{54ED09AB-2DB4-44AC-81CA-3E6EB7886934}" destId="{B1241510-7E40-41C2-BB66-8C280540F272}" srcOrd="0" destOrd="0" presId="urn:microsoft.com/office/officeart/2005/8/layout/lProcess3"/>
    <dgm:cxn modelId="{179AF84F-EE5A-4577-8F90-8978A7021A3E}" type="presOf" srcId="{23B3A54C-1B4E-489E-83C3-5463BCBF1469}" destId="{7DB1E9C5-71BE-4314-8DA0-E9A3E5F3BA12}" srcOrd="0" destOrd="0" presId="urn:microsoft.com/office/officeart/2005/8/layout/lProcess3"/>
    <dgm:cxn modelId="{18042B77-1E81-406E-89A9-C5F27C3355D2}" type="presOf" srcId="{EE25873D-9653-4DA9-A320-950CED8E74EA}" destId="{E28FCE8C-777A-40BA-837E-0C5EBA8CE70E}" srcOrd="0" destOrd="0" presId="urn:microsoft.com/office/officeart/2005/8/layout/lProcess3"/>
    <dgm:cxn modelId="{0469D084-9A01-4DC9-8F0A-A6D1942653D4}" srcId="{901571E9-6D23-4DF5-8C25-9447865E289F}" destId="{54ED09AB-2DB4-44AC-81CA-3E6EB7886934}" srcOrd="1" destOrd="0" parTransId="{FE64C5C7-4219-4ED0-9E77-FBBAE2DB755B}" sibTransId="{9C12BDB1-BFD6-46DE-AEC2-C2D5B8B0E2DF}"/>
    <dgm:cxn modelId="{C4C91D85-0B66-4E8A-8545-B964E7F91ACC}" type="presOf" srcId="{901571E9-6D23-4DF5-8C25-9447865E289F}" destId="{DE6C498B-9A4F-46EE-9E7B-447D0F9701FE}" srcOrd="0" destOrd="0" presId="urn:microsoft.com/office/officeart/2005/8/layout/lProcess3"/>
    <dgm:cxn modelId="{08866A8D-871A-4B41-99D2-7E3A69B7F2A8}" srcId="{A4555818-997D-4680-A3E2-9E3BBA0A6A2A}" destId="{76C75485-9127-41D9-A52C-5A50603EA853}" srcOrd="1" destOrd="0" parTransId="{95A66681-3DFF-4A3C-8085-2E550062108F}" sibTransId="{767A9CA5-0D1C-49CA-8375-46A83BC63767}"/>
    <dgm:cxn modelId="{854D988D-4B0E-4219-B5A3-6721EE68AF4B}" srcId="{C060A9B3-E338-45D0-A9D9-B788D778E5B0}" destId="{901571E9-6D23-4DF5-8C25-9447865E289F}" srcOrd="1" destOrd="0" parTransId="{D416F559-CA6A-4B56-BA4E-EB7B2A47BB7F}" sibTransId="{CBD8DDCA-7F82-45BF-A364-2E69820A067B}"/>
    <dgm:cxn modelId="{1B61D095-DFE8-4742-BE4C-21C63839C962}" srcId="{A4555818-997D-4680-A3E2-9E3BBA0A6A2A}" destId="{3E5FBEA0-A53F-4DD2-A86E-A63527F583C1}" srcOrd="2" destOrd="0" parTransId="{10C3B463-8147-49E8-AEE5-E6553AE6ED6E}" sibTransId="{3173872B-CAF9-461A-B10F-5663F0EFCEB5}"/>
    <dgm:cxn modelId="{E18E509B-4EB4-4AD0-88E1-E1333E92CF3F}" type="presOf" srcId="{76C75485-9127-41D9-A52C-5A50603EA853}" destId="{923C88B7-95F1-41D0-B84B-4EDD785725C8}" srcOrd="0" destOrd="0" presId="urn:microsoft.com/office/officeart/2005/8/layout/lProcess3"/>
    <dgm:cxn modelId="{AD1184A0-C401-47A2-8DD1-EDEC8ED3357D}" srcId="{3670F57E-09B7-401C-94BD-5CE06CA3689C}" destId="{23B3A54C-1B4E-489E-83C3-5463BCBF1469}" srcOrd="0" destOrd="0" parTransId="{E51909EF-9844-4FF1-8580-46CE051C5121}" sibTransId="{17D0CB7A-D864-4BF4-BC5F-B79479F09204}"/>
    <dgm:cxn modelId="{629B7AC1-9AEC-4514-81A3-1FAFD46B926B}" type="presOf" srcId="{3E5FBEA0-A53F-4DD2-A86E-A63527F583C1}" destId="{F669E6A4-9571-4A87-82F1-9F42B1702992}" srcOrd="0" destOrd="0" presId="urn:microsoft.com/office/officeart/2005/8/layout/lProcess3"/>
    <dgm:cxn modelId="{43B0B6C8-F5F4-4232-A361-2C43238396BF}" srcId="{901571E9-6D23-4DF5-8C25-9447865E289F}" destId="{5CDE5701-DF13-497B-93BD-F8A074938240}" srcOrd="0" destOrd="0" parTransId="{9AC47B08-4930-4291-B99A-5DB8428540AF}" sibTransId="{8641700F-DD12-4629-82FA-CDC502AFD07C}"/>
    <dgm:cxn modelId="{D7A48FCE-5D74-4747-BD14-6E35E8DAE92A}" srcId="{A4555818-997D-4680-A3E2-9E3BBA0A6A2A}" destId="{ECFAF6AF-52EE-48F3-8377-98FD6C663A6B}" srcOrd="0" destOrd="0" parTransId="{28DB0D23-6556-491F-8FE8-5C827C4D6273}" sibTransId="{AD6FB181-BA01-43E1-94EB-ADCADA14A283}"/>
    <dgm:cxn modelId="{D3DBFBCE-BADF-4DCF-8D5F-F95EE418431D}" srcId="{3670F57E-09B7-401C-94BD-5CE06CA3689C}" destId="{72A02234-E4AF-43FD-8A26-299C9C8DC496}" srcOrd="1" destOrd="0" parTransId="{4805741D-23E6-41B7-B4A4-B5A3029476B2}" sibTransId="{6A534624-1105-4123-94CE-DC7DBB36E069}"/>
    <dgm:cxn modelId="{9FC1A4D4-A186-43BD-87AB-6F459F6C8E93}" type="presOf" srcId="{C060A9B3-E338-45D0-A9D9-B788D778E5B0}" destId="{B5B4626E-FB1D-4F75-8A34-E8FBBB5CDDBA}" srcOrd="0" destOrd="0" presId="urn:microsoft.com/office/officeart/2005/8/layout/lProcess3"/>
    <dgm:cxn modelId="{010BB7E1-39DE-42B0-9210-A914B3C3C16F}" srcId="{901571E9-6D23-4DF5-8C25-9447865E289F}" destId="{EE25873D-9653-4DA9-A320-950CED8E74EA}" srcOrd="2" destOrd="0" parTransId="{5A19532F-5A1A-4F45-BEBA-C3EB3D93A923}" sibTransId="{8C2735E2-DD61-4B67-A3BA-F0A9D1E5285E}"/>
    <dgm:cxn modelId="{56B7DFE1-6ADB-4511-9C1E-EE56724F9A79}" type="presOf" srcId="{5CDE5701-DF13-497B-93BD-F8A074938240}" destId="{4D2A7AE0-11F0-4C0E-903A-DEF6965FEAE2}" srcOrd="0" destOrd="0" presId="urn:microsoft.com/office/officeart/2005/8/layout/lProcess3"/>
    <dgm:cxn modelId="{D1EF42E5-A59C-463B-8AEB-382C5B8CE2E5}" srcId="{3670F57E-09B7-401C-94BD-5CE06CA3689C}" destId="{2442FF12-4C39-4B1B-987E-587F424C0598}" srcOrd="2" destOrd="0" parTransId="{A7E623E2-B08C-40CF-B254-41F238E0252C}" sibTransId="{E575CDF4-DC21-4ACE-B3AB-853966FE279A}"/>
    <dgm:cxn modelId="{82CD59E7-848B-4FDE-AD5F-C553E323F172}" type="presOf" srcId="{3670F57E-09B7-401C-94BD-5CE06CA3689C}" destId="{BF393FCA-EF66-4BB5-B938-AD7A7AE164ED}" srcOrd="0" destOrd="0" presId="urn:microsoft.com/office/officeart/2005/8/layout/lProcess3"/>
    <dgm:cxn modelId="{27C6CCF5-486A-49BC-A835-D3B384A75EBA}" srcId="{C060A9B3-E338-45D0-A9D9-B788D778E5B0}" destId="{A4555818-997D-4680-A3E2-9E3BBA0A6A2A}" srcOrd="2" destOrd="0" parTransId="{12624B1C-33ED-42DE-9ED6-44FA691A82FA}" sibTransId="{57AE678F-3D9B-44E5-9165-02737C2B3066}"/>
    <dgm:cxn modelId="{B8B13BC2-15DE-4F5A-B77E-4C5F6EBCEDFF}" type="presParOf" srcId="{B5B4626E-FB1D-4F75-8A34-E8FBBB5CDDBA}" destId="{7C71D3FE-56F7-4B8E-AB92-6EE65582773B}" srcOrd="0" destOrd="0" presId="urn:microsoft.com/office/officeart/2005/8/layout/lProcess3"/>
    <dgm:cxn modelId="{8A7D0A0D-790F-4AA1-9B8F-C4F6C34E207A}" type="presParOf" srcId="{7C71D3FE-56F7-4B8E-AB92-6EE65582773B}" destId="{BF393FCA-EF66-4BB5-B938-AD7A7AE164ED}" srcOrd="0" destOrd="0" presId="urn:microsoft.com/office/officeart/2005/8/layout/lProcess3"/>
    <dgm:cxn modelId="{0A0898E4-C257-40F7-ADDC-56E8C378F722}" type="presParOf" srcId="{7C71D3FE-56F7-4B8E-AB92-6EE65582773B}" destId="{10501F66-2D1E-43B5-8499-F0921B12650F}" srcOrd="1" destOrd="0" presId="urn:microsoft.com/office/officeart/2005/8/layout/lProcess3"/>
    <dgm:cxn modelId="{2A0A2146-E496-4E7D-AC36-99698D0F1741}" type="presParOf" srcId="{7C71D3FE-56F7-4B8E-AB92-6EE65582773B}" destId="{7DB1E9C5-71BE-4314-8DA0-E9A3E5F3BA12}" srcOrd="2" destOrd="0" presId="urn:microsoft.com/office/officeart/2005/8/layout/lProcess3"/>
    <dgm:cxn modelId="{4A20767D-1248-4402-96FF-4C72B771FEAE}" type="presParOf" srcId="{7C71D3FE-56F7-4B8E-AB92-6EE65582773B}" destId="{D7BD8155-1134-425A-A3ED-02DEE7B39084}" srcOrd="3" destOrd="0" presId="urn:microsoft.com/office/officeart/2005/8/layout/lProcess3"/>
    <dgm:cxn modelId="{AC29D68D-0203-40A3-B40A-D6DF63484467}" type="presParOf" srcId="{7C71D3FE-56F7-4B8E-AB92-6EE65582773B}" destId="{6452B71D-F60E-4B2E-8529-597BEFF63FAD}" srcOrd="4" destOrd="0" presId="urn:microsoft.com/office/officeart/2005/8/layout/lProcess3"/>
    <dgm:cxn modelId="{13687A14-DF83-4AB2-9D2F-4349A86B619F}" type="presParOf" srcId="{7C71D3FE-56F7-4B8E-AB92-6EE65582773B}" destId="{BEB0D9FA-0D17-4185-BB42-C22D79FB1D90}" srcOrd="5" destOrd="0" presId="urn:microsoft.com/office/officeart/2005/8/layout/lProcess3"/>
    <dgm:cxn modelId="{B0BEDF7D-1ED8-4B6E-A8AD-1EA662FCB344}" type="presParOf" srcId="{7C71D3FE-56F7-4B8E-AB92-6EE65582773B}" destId="{18A61793-CAB8-427F-9C84-8A56D8D5832B}" srcOrd="6" destOrd="0" presId="urn:microsoft.com/office/officeart/2005/8/layout/lProcess3"/>
    <dgm:cxn modelId="{F3D0767C-7E50-41BB-93AD-C4F18842B488}" type="presParOf" srcId="{B5B4626E-FB1D-4F75-8A34-E8FBBB5CDDBA}" destId="{A2DCC49F-8F2F-427F-A0EE-6A140DAF933B}" srcOrd="1" destOrd="0" presId="urn:microsoft.com/office/officeart/2005/8/layout/lProcess3"/>
    <dgm:cxn modelId="{5533350D-BB70-4C82-80EF-374EF8AA8C50}" type="presParOf" srcId="{B5B4626E-FB1D-4F75-8A34-E8FBBB5CDDBA}" destId="{7F750EB2-AA98-4A29-B5BB-4410C389A31F}" srcOrd="2" destOrd="0" presId="urn:microsoft.com/office/officeart/2005/8/layout/lProcess3"/>
    <dgm:cxn modelId="{33613AA4-2D9C-4D38-BD06-76684B4ACC80}" type="presParOf" srcId="{7F750EB2-AA98-4A29-B5BB-4410C389A31F}" destId="{DE6C498B-9A4F-46EE-9E7B-447D0F9701FE}" srcOrd="0" destOrd="0" presId="urn:microsoft.com/office/officeart/2005/8/layout/lProcess3"/>
    <dgm:cxn modelId="{AD4725CD-C911-4C61-B2D9-67EAFF150038}" type="presParOf" srcId="{7F750EB2-AA98-4A29-B5BB-4410C389A31F}" destId="{5C14922C-D51C-4CE3-B4CA-C9CF77BC0925}" srcOrd="1" destOrd="0" presId="urn:microsoft.com/office/officeart/2005/8/layout/lProcess3"/>
    <dgm:cxn modelId="{56BBE051-348E-46F5-B2F1-9D4E6AB519AE}" type="presParOf" srcId="{7F750EB2-AA98-4A29-B5BB-4410C389A31F}" destId="{4D2A7AE0-11F0-4C0E-903A-DEF6965FEAE2}" srcOrd="2" destOrd="0" presId="urn:microsoft.com/office/officeart/2005/8/layout/lProcess3"/>
    <dgm:cxn modelId="{5D4B9ED7-7B9C-4EA6-B361-B7B03F95AFE1}" type="presParOf" srcId="{7F750EB2-AA98-4A29-B5BB-4410C389A31F}" destId="{87E96220-5453-4E90-8581-A7D5D72F292A}" srcOrd="3" destOrd="0" presId="urn:microsoft.com/office/officeart/2005/8/layout/lProcess3"/>
    <dgm:cxn modelId="{C7D50EDF-3A0C-47E7-B8DC-A19E068E667A}" type="presParOf" srcId="{7F750EB2-AA98-4A29-B5BB-4410C389A31F}" destId="{B1241510-7E40-41C2-BB66-8C280540F272}" srcOrd="4" destOrd="0" presId="urn:microsoft.com/office/officeart/2005/8/layout/lProcess3"/>
    <dgm:cxn modelId="{BB838E58-1681-4496-9AF3-A5D0CFC759F7}" type="presParOf" srcId="{7F750EB2-AA98-4A29-B5BB-4410C389A31F}" destId="{AB9FF1A1-7480-4829-B4B9-67323A35CE4D}" srcOrd="5" destOrd="0" presId="urn:microsoft.com/office/officeart/2005/8/layout/lProcess3"/>
    <dgm:cxn modelId="{D74B30CF-D3B9-4403-AE3D-9012C0A7CE06}" type="presParOf" srcId="{7F750EB2-AA98-4A29-B5BB-4410C389A31F}" destId="{E28FCE8C-777A-40BA-837E-0C5EBA8CE70E}" srcOrd="6" destOrd="0" presId="urn:microsoft.com/office/officeart/2005/8/layout/lProcess3"/>
    <dgm:cxn modelId="{58DA51FE-AB59-4243-A51F-207D13726E0C}" type="presParOf" srcId="{B5B4626E-FB1D-4F75-8A34-E8FBBB5CDDBA}" destId="{00E7D21A-045A-456B-9F63-19CE66E4DE3E}" srcOrd="3" destOrd="0" presId="urn:microsoft.com/office/officeart/2005/8/layout/lProcess3"/>
    <dgm:cxn modelId="{9495930A-5109-4BF6-981C-1CE13FD02AFC}" type="presParOf" srcId="{B5B4626E-FB1D-4F75-8A34-E8FBBB5CDDBA}" destId="{062A99A9-FE86-4097-8A5D-241EB788C77B}" srcOrd="4" destOrd="0" presId="urn:microsoft.com/office/officeart/2005/8/layout/lProcess3"/>
    <dgm:cxn modelId="{E8E45A6D-F1D1-4F4E-9D88-6342912F0C57}" type="presParOf" srcId="{062A99A9-FE86-4097-8A5D-241EB788C77B}" destId="{51AAE8E3-C32D-4417-A27A-6EFD75A8FD6E}" srcOrd="0" destOrd="0" presId="urn:microsoft.com/office/officeart/2005/8/layout/lProcess3"/>
    <dgm:cxn modelId="{EBB513FF-6D6F-4D01-860D-D73380E27462}" type="presParOf" srcId="{062A99A9-FE86-4097-8A5D-241EB788C77B}" destId="{53D557DD-699C-4F07-BD87-DA8169FABD26}" srcOrd="1" destOrd="0" presId="urn:microsoft.com/office/officeart/2005/8/layout/lProcess3"/>
    <dgm:cxn modelId="{273C2013-60A6-438C-842D-8207C357CD8A}" type="presParOf" srcId="{062A99A9-FE86-4097-8A5D-241EB788C77B}" destId="{70005106-D2BC-4BBA-B6D1-3D8F45CFC0A0}" srcOrd="2" destOrd="0" presId="urn:microsoft.com/office/officeart/2005/8/layout/lProcess3"/>
    <dgm:cxn modelId="{018CF7C5-C858-4595-BB91-8D82617FA79C}" type="presParOf" srcId="{062A99A9-FE86-4097-8A5D-241EB788C77B}" destId="{D17F2720-07CE-41F3-9B8D-221994EC356B}" srcOrd="3" destOrd="0" presId="urn:microsoft.com/office/officeart/2005/8/layout/lProcess3"/>
    <dgm:cxn modelId="{52E6B544-5F34-4CC1-8690-BDF39D4E6064}" type="presParOf" srcId="{062A99A9-FE86-4097-8A5D-241EB788C77B}" destId="{923C88B7-95F1-41D0-B84B-4EDD785725C8}" srcOrd="4" destOrd="0" presId="urn:microsoft.com/office/officeart/2005/8/layout/lProcess3"/>
    <dgm:cxn modelId="{C5CDF2A7-58EC-4592-9CDC-E2F5C0A0AFBB}" type="presParOf" srcId="{062A99A9-FE86-4097-8A5D-241EB788C77B}" destId="{9E31E67A-4867-4431-B3D1-EC1C400D9A0B}" srcOrd="5" destOrd="0" presId="urn:microsoft.com/office/officeart/2005/8/layout/lProcess3"/>
    <dgm:cxn modelId="{F48BFAEF-5FDC-483B-AFD9-76BCB39DBA9A}" type="presParOf" srcId="{062A99A9-FE86-4097-8A5D-241EB788C77B}" destId="{F669E6A4-9571-4A87-82F1-9F42B1702992}" srcOrd="6" destOrd="0" presId="urn:microsoft.com/office/officeart/2005/8/layout/lProcess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0FDD55-1BE0-41A1-B198-F4AD1ED38423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AE65F5F7-1704-4B29-9AA5-9043D3DF704D}">
      <dgm:prSet phldrT="[Texto]"/>
      <dgm:spPr>
        <a:noFill/>
      </dgm:spPr>
      <dgm:t>
        <a:bodyPr/>
        <a:lstStyle/>
        <a:p>
          <a:r>
            <a:rPr lang="es-ES" dirty="0"/>
            <a:t>Hermano</a:t>
          </a:r>
          <a:endParaRPr lang="es-AR" dirty="0"/>
        </a:p>
      </dgm:t>
    </dgm:pt>
    <dgm:pt modelId="{1536D154-B2FD-4F8F-8442-B0645FDDD37A}" type="parTrans" cxnId="{4956E23A-E774-4A2D-97B3-B96BA7899B00}">
      <dgm:prSet/>
      <dgm:spPr/>
      <dgm:t>
        <a:bodyPr/>
        <a:lstStyle/>
        <a:p>
          <a:endParaRPr lang="es-AR"/>
        </a:p>
      </dgm:t>
    </dgm:pt>
    <dgm:pt modelId="{A892159C-BFA3-4932-8824-729276802B7A}" type="sibTrans" cxnId="{4956E23A-E774-4A2D-97B3-B96BA7899B00}">
      <dgm:prSet/>
      <dgm:spPr/>
      <dgm:t>
        <a:bodyPr/>
        <a:lstStyle/>
        <a:p>
          <a:endParaRPr lang="es-AR"/>
        </a:p>
      </dgm:t>
    </dgm:pt>
    <dgm:pt modelId="{7F9ED505-8AFE-4E16-B4A1-7D7E77935F5F}">
      <dgm:prSet phldrT="[Texto]"/>
      <dgm:spPr>
        <a:noFill/>
      </dgm:spPr>
      <dgm:t>
        <a:bodyPr/>
        <a:lstStyle/>
        <a:p>
          <a:r>
            <a:rPr lang="es-ES" dirty="0"/>
            <a:t>Palabra</a:t>
          </a:r>
          <a:endParaRPr lang="es-AR" dirty="0"/>
        </a:p>
      </dgm:t>
    </dgm:pt>
    <dgm:pt modelId="{3D2E1A9E-A455-4B85-9040-D7781FC6CB6D}" type="parTrans" cxnId="{E89776A2-F707-44B0-A05F-E3B0FBFB2F7D}">
      <dgm:prSet/>
      <dgm:spPr/>
      <dgm:t>
        <a:bodyPr/>
        <a:lstStyle/>
        <a:p>
          <a:endParaRPr lang="es-AR"/>
        </a:p>
      </dgm:t>
    </dgm:pt>
    <dgm:pt modelId="{95E68787-105F-435B-ACFF-EC4789D02F64}" type="sibTrans" cxnId="{E89776A2-F707-44B0-A05F-E3B0FBFB2F7D}">
      <dgm:prSet/>
      <dgm:spPr/>
      <dgm:t>
        <a:bodyPr/>
        <a:lstStyle/>
        <a:p>
          <a:endParaRPr lang="es-AR"/>
        </a:p>
      </dgm:t>
    </dgm:pt>
    <dgm:pt modelId="{651F7426-520F-4A6C-9B61-C01862B29C5B}">
      <dgm:prSet phldrT="[Texto]"/>
      <dgm:spPr>
        <a:noFill/>
      </dgm:spPr>
      <dgm:t>
        <a:bodyPr/>
        <a:lstStyle/>
        <a:p>
          <a:r>
            <a:rPr lang="es-ES" dirty="0"/>
            <a:t>Pan</a:t>
          </a:r>
          <a:endParaRPr lang="es-AR" dirty="0"/>
        </a:p>
      </dgm:t>
    </dgm:pt>
    <dgm:pt modelId="{938B4493-CBCD-4F3D-A623-BFF254A8374F}" type="parTrans" cxnId="{18DBF318-1DD3-4244-B0C8-7FED82D94930}">
      <dgm:prSet/>
      <dgm:spPr/>
      <dgm:t>
        <a:bodyPr/>
        <a:lstStyle/>
        <a:p>
          <a:endParaRPr lang="es-AR"/>
        </a:p>
      </dgm:t>
    </dgm:pt>
    <dgm:pt modelId="{1A7CA57A-A509-49E0-BD83-5F41290835C8}" type="sibTrans" cxnId="{18DBF318-1DD3-4244-B0C8-7FED82D94930}">
      <dgm:prSet/>
      <dgm:spPr/>
      <dgm:t>
        <a:bodyPr/>
        <a:lstStyle/>
        <a:p>
          <a:endParaRPr lang="es-AR"/>
        </a:p>
      </dgm:t>
    </dgm:pt>
    <dgm:pt modelId="{5B62C367-829A-4604-BB43-CD5CCB49BD3C}" type="pres">
      <dgm:prSet presAssocID="{200FDD55-1BE0-41A1-B198-F4AD1ED38423}" presName="Name0" presStyleCnt="0">
        <dgm:presLayoutVars>
          <dgm:dir/>
          <dgm:resizeHandles val="exact"/>
        </dgm:presLayoutVars>
      </dgm:prSet>
      <dgm:spPr/>
    </dgm:pt>
    <dgm:pt modelId="{4CFA5691-8C54-496A-834D-4D7CE434CD32}" type="pres">
      <dgm:prSet presAssocID="{200FDD55-1BE0-41A1-B198-F4AD1ED38423}" presName="fgShape" presStyleLbl="fgShp" presStyleIdx="0" presStyleCnt="1"/>
      <dgm:spPr>
        <a:noFill/>
        <a:ln>
          <a:noFill/>
        </a:ln>
      </dgm:spPr>
    </dgm:pt>
    <dgm:pt modelId="{99125EA5-8DE7-445D-B02D-D3EA3C1B0CDC}" type="pres">
      <dgm:prSet presAssocID="{200FDD55-1BE0-41A1-B198-F4AD1ED38423}" presName="linComp" presStyleCnt="0"/>
      <dgm:spPr/>
    </dgm:pt>
    <dgm:pt modelId="{F3B763D8-95FA-4032-BF55-0E86B96D89F2}" type="pres">
      <dgm:prSet presAssocID="{AE65F5F7-1704-4B29-9AA5-9043D3DF704D}" presName="compNode" presStyleCnt="0"/>
      <dgm:spPr/>
    </dgm:pt>
    <dgm:pt modelId="{3FC524DD-92D8-4E2E-91BB-5367D01AC1BC}" type="pres">
      <dgm:prSet presAssocID="{AE65F5F7-1704-4B29-9AA5-9043D3DF704D}" presName="bkgdShape" presStyleLbl="node1" presStyleIdx="0" presStyleCnt="3" custLinFactNeighborX="-53039"/>
      <dgm:spPr/>
    </dgm:pt>
    <dgm:pt modelId="{91A709EB-FA3F-4F4E-A343-6DC60CC7D650}" type="pres">
      <dgm:prSet presAssocID="{AE65F5F7-1704-4B29-9AA5-9043D3DF704D}" presName="nodeTx" presStyleLbl="node1" presStyleIdx="0" presStyleCnt="3">
        <dgm:presLayoutVars>
          <dgm:bulletEnabled val="1"/>
        </dgm:presLayoutVars>
      </dgm:prSet>
      <dgm:spPr/>
    </dgm:pt>
    <dgm:pt modelId="{EC6A4968-B65F-46F4-8ACD-757067957849}" type="pres">
      <dgm:prSet presAssocID="{AE65F5F7-1704-4B29-9AA5-9043D3DF704D}" presName="invisiNode" presStyleLbl="node1" presStyleIdx="0" presStyleCnt="3"/>
      <dgm:spPr/>
    </dgm:pt>
    <dgm:pt modelId="{FB4CD720-2666-44E4-BE40-918167FD3DFF}" type="pres">
      <dgm:prSet presAssocID="{AE65F5F7-1704-4B29-9AA5-9043D3DF704D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99B51E96-3304-4592-B072-E331F3F11385}" type="pres">
      <dgm:prSet presAssocID="{A892159C-BFA3-4932-8824-729276802B7A}" presName="sibTrans" presStyleLbl="sibTrans2D1" presStyleIdx="0" presStyleCnt="0"/>
      <dgm:spPr/>
    </dgm:pt>
    <dgm:pt modelId="{768C8880-ADF7-471A-B5C6-2DFADE6AA7E3}" type="pres">
      <dgm:prSet presAssocID="{7F9ED505-8AFE-4E16-B4A1-7D7E77935F5F}" presName="compNode" presStyleCnt="0"/>
      <dgm:spPr/>
    </dgm:pt>
    <dgm:pt modelId="{08D1F32D-74C7-46C5-9451-C3FB88BC61E3}" type="pres">
      <dgm:prSet presAssocID="{7F9ED505-8AFE-4E16-B4A1-7D7E77935F5F}" presName="bkgdShape" presStyleLbl="node1" presStyleIdx="1" presStyleCnt="3"/>
      <dgm:spPr/>
    </dgm:pt>
    <dgm:pt modelId="{AECFDACC-F811-4AFF-A450-C8F1E1BF2291}" type="pres">
      <dgm:prSet presAssocID="{7F9ED505-8AFE-4E16-B4A1-7D7E77935F5F}" presName="nodeTx" presStyleLbl="node1" presStyleIdx="1" presStyleCnt="3">
        <dgm:presLayoutVars>
          <dgm:bulletEnabled val="1"/>
        </dgm:presLayoutVars>
      </dgm:prSet>
      <dgm:spPr/>
    </dgm:pt>
    <dgm:pt modelId="{5240FCA2-C6FE-4D58-B254-E96D82CAF647}" type="pres">
      <dgm:prSet presAssocID="{7F9ED505-8AFE-4E16-B4A1-7D7E77935F5F}" presName="invisiNode" presStyleLbl="node1" presStyleIdx="1" presStyleCnt="3"/>
      <dgm:spPr/>
    </dgm:pt>
    <dgm:pt modelId="{66AE646C-AFD6-466B-BA36-70D0B03739A6}" type="pres">
      <dgm:prSet presAssocID="{7F9ED505-8AFE-4E16-B4A1-7D7E77935F5F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02F7C2B0-FFBD-4BB1-8D2C-88F4C4F2C0DD}" type="pres">
      <dgm:prSet presAssocID="{95E68787-105F-435B-ACFF-EC4789D02F64}" presName="sibTrans" presStyleLbl="sibTrans2D1" presStyleIdx="0" presStyleCnt="0"/>
      <dgm:spPr/>
    </dgm:pt>
    <dgm:pt modelId="{8D9F85D8-6377-42C4-BF61-7BF7BAAD67ED}" type="pres">
      <dgm:prSet presAssocID="{651F7426-520F-4A6C-9B61-C01862B29C5B}" presName="compNode" presStyleCnt="0"/>
      <dgm:spPr/>
    </dgm:pt>
    <dgm:pt modelId="{37056091-B250-478D-9A43-C69F7554A400}" type="pres">
      <dgm:prSet presAssocID="{651F7426-520F-4A6C-9B61-C01862B29C5B}" presName="bkgdShape" presStyleLbl="node1" presStyleIdx="2" presStyleCnt="3"/>
      <dgm:spPr/>
    </dgm:pt>
    <dgm:pt modelId="{7539DEE8-BE0B-4746-81AB-DDF013CBAD1F}" type="pres">
      <dgm:prSet presAssocID="{651F7426-520F-4A6C-9B61-C01862B29C5B}" presName="nodeTx" presStyleLbl="node1" presStyleIdx="2" presStyleCnt="3">
        <dgm:presLayoutVars>
          <dgm:bulletEnabled val="1"/>
        </dgm:presLayoutVars>
      </dgm:prSet>
      <dgm:spPr/>
    </dgm:pt>
    <dgm:pt modelId="{7CF00A34-D6AA-4303-BA37-F6A216911701}" type="pres">
      <dgm:prSet presAssocID="{651F7426-520F-4A6C-9B61-C01862B29C5B}" presName="invisiNode" presStyleLbl="node1" presStyleIdx="2" presStyleCnt="3"/>
      <dgm:spPr/>
    </dgm:pt>
    <dgm:pt modelId="{C766CD67-94AE-43DE-BC51-3AD0E5BD5D35}" type="pres">
      <dgm:prSet presAssocID="{651F7426-520F-4A6C-9B61-C01862B29C5B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</dgm:ptLst>
  <dgm:cxnLst>
    <dgm:cxn modelId="{185DC503-AFAE-44B6-9FBD-FB9254241101}" type="presOf" srcId="{AE65F5F7-1704-4B29-9AA5-9043D3DF704D}" destId="{3FC524DD-92D8-4E2E-91BB-5367D01AC1BC}" srcOrd="0" destOrd="0" presId="urn:microsoft.com/office/officeart/2005/8/layout/hList7#1"/>
    <dgm:cxn modelId="{18DBF318-1DD3-4244-B0C8-7FED82D94930}" srcId="{200FDD55-1BE0-41A1-B198-F4AD1ED38423}" destId="{651F7426-520F-4A6C-9B61-C01862B29C5B}" srcOrd="2" destOrd="0" parTransId="{938B4493-CBCD-4F3D-A623-BFF254A8374F}" sibTransId="{1A7CA57A-A509-49E0-BD83-5F41290835C8}"/>
    <dgm:cxn modelId="{4D80BC28-5215-4F38-A60E-02BC760CB6EF}" type="presOf" srcId="{200FDD55-1BE0-41A1-B198-F4AD1ED38423}" destId="{5B62C367-829A-4604-BB43-CD5CCB49BD3C}" srcOrd="0" destOrd="0" presId="urn:microsoft.com/office/officeart/2005/8/layout/hList7#1"/>
    <dgm:cxn modelId="{4956E23A-E774-4A2D-97B3-B96BA7899B00}" srcId="{200FDD55-1BE0-41A1-B198-F4AD1ED38423}" destId="{AE65F5F7-1704-4B29-9AA5-9043D3DF704D}" srcOrd="0" destOrd="0" parTransId="{1536D154-B2FD-4F8F-8442-B0645FDDD37A}" sibTransId="{A892159C-BFA3-4932-8824-729276802B7A}"/>
    <dgm:cxn modelId="{77DF7941-B85C-4EA6-9448-B205F021CC3B}" type="presOf" srcId="{651F7426-520F-4A6C-9B61-C01862B29C5B}" destId="{37056091-B250-478D-9A43-C69F7554A400}" srcOrd="0" destOrd="0" presId="urn:microsoft.com/office/officeart/2005/8/layout/hList7#1"/>
    <dgm:cxn modelId="{CD22C744-31D0-4DD2-83ED-731F29983966}" type="presOf" srcId="{7F9ED505-8AFE-4E16-B4A1-7D7E77935F5F}" destId="{AECFDACC-F811-4AFF-A450-C8F1E1BF2291}" srcOrd="1" destOrd="0" presId="urn:microsoft.com/office/officeart/2005/8/layout/hList7#1"/>
    <dgm:cxn modelId="{9F583684-B19C-4409-ACD1-C5F2FAA0A065}" type="presOf" srcId="{651F7426-520F-4A6C-9B61-C01862B29C5B}" destId="{7539DEE8-BE0B-4746-81AB-DDF013CBAD1F}" srcOrd="1" destOrd="0" presId="urn:microsoft.com/office/officeart/2005/8/layout/hList7#1"/>
    <dgm:cxn modelId="{E89776A2-F707-44B0-A05F-E3B0FBFB2F7D}" srcId="{200FDD55-1BE0-41A1-B198-F4AD1ED38423}" destId="{7F9ED505-8AFE-4E16-B4A1-7D7E77935F5F}" srcOrd="1" destOrd="0" parTransId="{3D2E1A9E-A455-4B85-9040-D7781FC6CB6D}" sibTransId="{95E68787-105F-435B-ACFF-EC4789D02F64}"/>
    <dgm:cxn modelId="{C727A1CC-03D0-4783-8971-4DD399283EA1}" type="presOf" srcId="{7F9ED505-8AFE-4E16-B4A1-7D7E77935F5F}" destId="{08D1F32D-74C7-46C5-9451-C3FB88BC61E3}" srcOrd="0" destOrd="0" presId="urn:microsoft.com/office/officeart/2005/8/layout/hList7#1"/>
    <dgm:cxn modelId="{674169D5-9C0F-417B-B666-3EB6F15A6CD0}" type="presOf" srcId="{A892159C-BFA3-4932-8824-729276802B7A}" destId="{99B51E96-3304-4592-B072-E331F3F11385}" srcOrd="0" destOrd="0" presId="urn:microsoft.com/office/officeart/2005/8/layout/hList7#1"/>
    <dgm:cxn modelId="{09C268EB-BB34-4E69-994C-4A255D96C254}" type="presOf" srcId="{AE65F5F7-1704-4B29-9AA5-9043D3DF704D}" destId="{91A709EB-FA3F-4F4E-A343-6DC60CC7D650}" srcOrd="1" destOrd="0" presId="urn:microsoft.com/office/officeart/2005/8/layout/hList7#1"/>
    <dgm:cxn modelId="{9138BAFE-F608-49FE-A8BC-AA5A79ECF976}" type="presOf" srcId="{95E68787-105F-435B-ACFF-EC4789D02F64}" destId="{02F7C2B0-FFBD-4BB1-8D2C-88F4C4F2C0DD}" srcOrd="0" destOrd="0" presId="urn:microsoft.com/office/officeart/2005/8/layout/hList7#1"/>
    <dgm:cxn modelId="{157643CC-CBF1-477C-814F-9CCCD14B76D4}" type="presParOf" srcId="{5B62C367-829A-4604-BB43-CD5CCB49BD3C}" destId="{4CFA5691-8C54-496A-834D-4D7CE434CD32}" srcOrd="0" destOrd="0" presId="urn:microsoft.com/office/officeart/2005/8/layout/hList7#1"/>
    <dgm:cxn modelId="{289CAE2A-2A16-46DF-B1E2-D287B1BA67E6}" type="presParOf" srcId="{5B62C367-829A-4604-BB43-CD5CCB49BD3C}" destId="{99125EA5-8DE7-445D-B02D-D3EA3C1B0CDC}" srcOrd="1" destOrd="0" presId="urn:microsoft.com/office/officeart/2005/8/layout/hList7#1"/>
    <dgm:cxn modelId="{0507DEB5-1B77-45F9-A346-6F882D171A60}" type="presParOf" srcId="{99125EA5-8DE7-445D-B02D-D3EA3C1B0CDC}" destId="{F3B763D8-95FA-4032-BF55-0E86B96D89F2}" srcOrd="0" destOrd="0" presId="urn:microsoft.com/office/officeart/2005/8/layout/hList7#1"/>
    <dgm:cxn modelId="{DFF979CA-DCE1-4117-A7C4-6ADDB5D79587}" type="presParOf" srcId="{F3B763D8-95FA-4032-BF55-0E86B96D89F2}" destId="{3FC524DD-92D8-4E2E-91BB-5367D01AC1BC}" srcOrd="0" destOrd="0" presId="urn:microsoft.com/office/officeart/2005/8/layout/hList7#1"/>
    <dgm:cxn modelId="{0304B01D-52F1-4039-9442-785264892112}" type="presParOf" srcId="{F3B763D8-95FA-4032-BF55-0E86B96D89F2}" destId="{91A709EB-FA3F-4F4E-A343-6DC60CC7D650}" srcOrd="1" destOrd="0" presId="urn:microsoft.com/office/officeart/2005/8/layout/hList7#1"/>
    <dgm:cxn modelId="{E0628AB5-C12D-45B0-B7C5-8EDBA7302914}" type="presParOf" srcId="{F3B763D8-95FA-4032-BF55-0E86B96D89F2}" destId="{EC6A4968-B65F-46F4-8ACD-757067957849}" srcOrd="2" destOrd="0" presId="urn:microsoft.com/office/officeart/2005/8/layout/hList7#1"/>
    <dgm:cxn modelId="{48DCF8CC-3D07-443F-B637-2ED8E71E4F6E}" type="presParOf" srcId="{F3B763D8-95FA-4032-BF55-0E86B96D89F2}" destId="{FB4CD720-2666-44E4-BE40-918167FD3DFF}" srcOrd="3" destOrd="0" presId="urn:microsoft.com/office/officeart/2005/8/layout/hList7#1"/>
    <dgm:cxn modelId="{9E39A825-BAB1-4E92-9689-3DEA2DA646AF}" type="presParOf" srcId="{99125EA5-8DE7-445D-B02D-D3EA3C1B0CDC}" destId="{99B51E96-3304-4592-B072-E331F3F11385}" srcOrd="1" destOrd="0" presId="urn:microsoft.com/office/officeart/2005/8/layout/hList7#1"/>
    <dgm:cxn modelId="{78481137-197D-4949-B32D-4605F7D07D11}" type="presParOf" srcId="{99125EA5-8DE7-445D-B02D-D3EA3C1B0CDC}" destId="{768C8880-ADF7-471A-B5C6-2DFADE6AA7E3}" srcOrd="2" destOrd="0" presId="urn:microsoft.com/office/officeart/2005/8/layout/hList7#1"/>
    <dgm:cxn modelId="{45A5987A-87B8-42D3-8E05-79A771EE4BF9}" type="presParOf" srcId="{768C8880-ADF7-471A-B5C6-2DFADE6AA7E3}" destId="{08D1F32D-74C7-46C5-9451-C3FB88BC61E3}" srcOrd="0" destOrd="0" presId="urn:microsoft.com/office/officeart/2005/8/layout/hList7#1"/>
    <dgm:cxn modelId="{574B7276-3E72-4F50-BE81-50ED0829DD4A}" type="presParOf" srcId="{768C8880-ADF7-471A-B5C6-2DFADE6AA7E3}" destId="{AECFDACC-F811-4AFF-A450-C8F1E1BF2291}" srcOrd="1" destOrd="0" presId="urn:microsoft.com/office/officeart/2005/8/layout/hList7#1"/>
    <dgm:cxn modelId="{A0396A43-57AE-4AC2-8EB3-C177A8C8250A}" type="presParOf" srcId="{768C8880-ADF7-471A-B5C6-2DFADE6AA7E3}" destId="{5240FCA2-C6FE-4D58-B254-E96D82CAF647}" srcOrd="2" destOrd="0" presId="urn:microsoft.com/office/officeart/2005/8/layout/hList7#1"/>
    <dgm:cxn modelId="{45502396-BE05-4D24-8388-4932B927614C}" type="presParOf" srcId="{768C8880-ADF7-471A-B5C6-2DFADE6AA7E3}" destId="{66AE646C-AFD6-466B-BA36-70D0B03739A6}" srcOrd="3" destOrd="0" presId="urn:microsoft.com/office/officeart/2005/8/layout/hList7#1"/>
    <dgm:cxn modelId="{7DD4BFC3-E4ED-44E3-B799-4C91384CF5A4}" type="presParOf" srcId="{99125EA5-8DE7-445D-B02D-D3EA3C1B0CDC}" destId="{02F7C2B0-FFBD-4BB1-8D2C-88F4C4F2C0DD}" srcOrd="3" destOrd="0" presId="urn:microsoft.com/office/officeart/2005/8/layout/hList7#1"/>
    <dgm:cxn modelId="{F79FAD0B-7E0D-49A8-B79A-EA3B8F152122}" type="presParOf" srcId="{99125EA5-8DE7-445D-B02D-D3EA3C1B0CDC}" destId="{8D9F85D8-6377-42C4-BF61-7BF7BAAD67ED}" srcOrd="4" destOrd="0" presId="urn:microsoft.com/office/officeart/2005/8/layout/hList7#1"/>
    <dgm:cxn modelId="{9959075F-DCBF-476F-9D65-29841BF43922}" type="presParOf" srcId="{8D9F85D8-6377-42C4-BF61-7BF7BAAD67ED}" destId="{37056091-B250-478D-9A43-C69F7554A400}" srcOrd="0" destOrd="0" presId="urn:microsoft.com/office/officeart/2005/8/layout/hList7#1"/>
    <dgm:cxn modelId="{B4D5B8D3-5D1A-4C8D-9FD2-CEA67B348C8A}" type="presParOf" srcId="{8D9F85D8-6377-42C4-BF61-7BF7BAAD67ED}" destId="{7539DEE8-BE0B-4746-81AB-DDF013CBAD1F}" srcOrd="1" destOrd="0" presId="urn:microsoft.com/office/officeart/2005/8/layout/hList7#1"/>
    <dgm:cxn modelId="{BA934807-1D37-44CA-B0B8-76767D880EA6}" type="presParOf" srcId="{8D9F85D8-6377-42C4-BF61-7BF7BAAD67ED}" destId="{7CF00A34-D6AA-4303-BA37-F6A216911701}" srcOrd="2" destOrd="0" presId="urn:microsoft.com/office/officeart/2005/8/layout/hList7#1"/>
    <dgm:cxn modelId="{ADBF4D84-309C-4E00-AEBB-3FE404D0420A}" type="presParOf" srcId="{8D9F85D8-6377-42C4-BF61-7BF7BAAD67ED}" destId="{C766CD67-94AE-43DE-BC51-3AD0E5BD5D3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94D77-6BE4-46A9-A402-4055091233CB}">
      <dsp:nvSpPr>
        <dsp:cNvPr id="0" name=""/>
        <dsp:cNvSpPr/>
      </dsp:nvSpPr>
      <dsp:spPr>
        <a:xfrm>
          <a:off x="6130099" y="1405189"/>
          <a:ext cx="2330010" cy="233001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2500" b="1" i="0" u="none" strike="noStrike" kern="1200" cap="none" normalizeH="0" baseline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Institución</a:t>
          </a:r>
          <a:endParaRPr kumimoji="0" lang="es-ES" sz="2500" b="1" i="0" u="none" strike="noStrike" kern="1200" cap="none" normalizeH="0" baseline="0" dirty="0">
            <a:ln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6471321" y="1746411"/>
        <a:ext cx="1647566" cy="1647566"/>
      </dsp:txXfrm>
    </dsp:sp>
    <dsp:sp modelId="{77CBE923-C7B1-4BDF-9E55-006E58B7550F}">
      <dsp:nvSpPr>
        <dsp:cNvPr id="0" name=""/>
        <dsp:cNvSpPr/>
      </dsp:nvSpPr>
      <dsp:spPr>
        <a:xfrm rot="20589361">
          <a:off x="8366904" y="1926401"/>
          <a:ext cx="2014942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2014942" y="1428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  <a:sp3d>
          <a:bevelT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700" kern="1200"/>
        </a:p>
      </dsp:txBody>
      <dsp:txXfrm>
        <a:off x="9324002" y="1890310"/>
        <a:ext cx="100747" cy="100747"/>
      </dsp:txXfrm>
    </dsp:sp>
    <dsp:sp modelId="{B12784BB-BF8D-4F74-A4C5-252445AE740F}">
      <dsp:nvSpPr>
        <dsp:cNvPr id="0" name=""/>
        <dsp:cNvSpPr/>
      </dsp:nvSpPr>
      <dsp:spPr>
        <a:xfrm>
          <a:off x="10288641" y="146167"/>
          <a:ext cx="2330010" cy="2330010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isometricOffAxis2Left"/>
          <a:lightRig rig="threePt" dir="t"/>
        </a:scene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3400" b="1" i="0" u="none" strike="noStrike" kern="1200" cap="none" normalizeH="0" baseline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Étnico</a:t>
          </a:r>
          <a:endParaRPr kumimoji="0" lang="es-ES" sz="3400" b="1" i="0" u="none" strike="noStrike" kern="1200" cap="none" normalizeH="0" baseline="0" dirty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10629863" y="487389"/>
        <a:ext cx="1647566" cy="1647566"/>
      </dsp:txXfrm>
    </dsp:sp>
    <dsp:sp modelId="{05CB7D59-2259-4C0F-A39E-CDD60E4F0D58}">
      <dsp:nvSpPr>
        <dsp:cNvPr id="0" name=""/>
        <dsp:cNvSpPr/>
      </dsp:nvSpPr>
      <dsp:spPr>
        <a:xfrm rot="4924264">
          <a:off x="7089187" y="4131004"/>
          <a:ext cx="850580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850580" y="1428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  <a:sp3d>
          <a:bevelT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7493212" y="4124022"/>
        <a:ext cx="42529" cy="42529"/>
      </dsp:txXfrm>
    </dsp:sp>
    <dsp:sp modelId="{ED5EC81F-54FC-4AA8-9FD0-8A9C282C680F}">
      <dsp:nvSpPr>
        <dsp:cNvPr id="0" name=""/>
        <dsp:cNvSpPr/>
      </dsp:nvSpPr>
      <dsp:spPr>
        <a:xfrm>
          <a:off x="6568844" y="4555373"/>
          <a:ext cx="2330010" cy="233001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3400" b="1" i="0" u="none" strike="noStrike" kern="1200" cap="none" normalizeH="0" baseline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Político</a:t>
          </a:r>
        </a:p>
      </dsp:txBody>
      <dsp:txXfrm>
        <a:off x="6910066" y="4896595"/>
        <a:ext cx="1647566" cy="1647566"/>
      </dsp:txXfrm>
    </dsp:sp>
    <dsp:sp modelId="{3DDE960B-6C5D-4EF7-B5BE-CB13152E326C}">
      <dsp:nvSpPr>
        <dsp:cNvPr id="0" name=""/>
        <dsp:cNvSpPr/>
      </dsp:nvSpPr>
      <dsp:spPr>
        <a:xfrm rot="10265722">
          <a:off x="3600290" y="2934319"/>
          <a:ext cx="2559272" cy="28564"/>
        </a:xfrm>
        <a:custGeom>
          <a:avLst/>
          <a:gdLst/>
          <a:ahLst/>
          <a:cxnLst/>
          <a:rect l="0" t="0" r="0" b="0"/>
          <a:pathLst>
            <a:path>
              <a:moveTo>
                <a:pt x="0" y="14282"/>
              </a:moveTo>
              <a:lnTo>
                <a:pt x="2559272" y="14282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  <a:sp3d>
          <a:bevelT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900" kern="1200"/>
        </a:p>
      </dsp:txBody>
      <dsp:txXfrm rot="10800000">
        <a:off x="4815945" y="2884619"/>
        <a:ext cx="127963" cy="127963"/>
      </dsp:txXfrm>
    </dsp:sp>
    <dsp:sp modelId="{BB175B00-F5E0-438C-AE92-08FF60368A2B}">
      <dsp:nvSpPr>
        <dsp:cNvPr id="0" name=""/>
        <dsp:cNvSpPr/>
      </dsp:nvSpPr>
      <dsp:spPr>
        <a:xfrm>
          <a:off x="1299744" y="2162002"/>
          <a:ext cx="2330010" cy="233001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isometricOffAxis2Lef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_tradnl" sz="3400" b="1" i="0" u="none" strike="noStrike" kern="1200" cap="none" normalizeH="0" baseline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Social</a:t>
          </a:r>
          <a:endParaRPr kumimoji="0" lang="es-ES" sz="3400" b="1" i="0" u="none" strike="noStrike" kern="1200" cap="none" normalizeH="0" baseline="0" dirty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sp:txBody>
      <dsp:txXfrm>
        <a:off x="1640966" y="2503224"/>
        <a:ext cx="1647566" cy="1647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3FCA-EF66-4BB5-B938-AD7A7AE164ED}">
      <dsp:nvSpPr>
        <dsp:cNvPr id="0" name=""/>
        <dsp:cNvSpPr/>
      </dsp:nvSpPr>
      <dsp:spPr>
        <a:xfrm>
          <a:off x="7589" y="319794"/>
          <a:ext cx="3893343" cy="155733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>
              <a:solidFill>
                <a:srgbClr val="FFFF00"/>
              </a:solidFill>
              <a:effectLst/>
            </a:rPr>
            <a:t>Hch. 1,8 Testigos</a:t>
          </a:r>
          <a:endParaRPr lang="es-AR" sz="3600" b="1" kern="1200" dirty="0">
            <a:solidFill>
              <a:srgbClr val="FFFF00"/>
            </a:solidFill>
            <a:effectLst/>
          </a:endParaRPr>
        </a:p>
      </dsp:txBody>
      <dsp:txXfrm>
        <a:off x="786258" y="319794"/>
        <a:ext cx="2336006" cy="1557337"/>
      </dsp:txXfrm>
    </dsp:sp>
    <dsp:sp modelId="{7DB1E9C5-71BE-4314-8DA0-E9A3E5F3BA12}">
      <dsp:nvSpPr>
        <dsp:cNvPr id="0" name=""/>
        <dsp:cNvSpPr/>
      </dsp:nvSpPr>
      <dsp:spPr>
        <a:xfrm>
          <a:off x="3394798" y="452168"/>
          <a:ext cx="3231475" cy="129259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/>
            </a:rPr>
            <a:t>Jerusalén</a:t>
          </a:r>
          <a:endParaRPr lang="es-AR" sz="2000" b="1" kern="1200" dirty="0">
            <a:solidFill>
              <a:schemeClr val="bg1"/>
            </a:solidFill>
            <a:effectLst/>
          </a:endParaRPr>
        </a:p>
      </dsp:txBody>
      <dsp:txXfrm>
        <a:off x="4041093" y="452168"/>
        <a:ext cx="1938885" cy="1292590"/>
      </dsp:txXfrm>
    </dsp:sp>
    <dsp:sp modelId="{6452B71D-F60E-4B2E-8529-597BEFF63FAD}">
      <dsp:nvSpPr>
        <dsp:cNvPr id="0" name=""/>
        <dsp:cNvSpPr/>
      </dsp:nvSpPr>
      <dsp:spPr>
        <a:xfrm>
          <a:off x="6173866" y="452168"/>
          <a:ext cx="3231475" cy="1292590"/>
        </a:xfrm>
        <a:prstGeom prst="chevron">
          <a:avLst/>
        </a:prstGeom>
        <a:solidFill>
          <a:schemeClr val="accent6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FFFF00"/>
              </a:solidFill>
              <a:effectLst/>
            </a:rPr>
            <a:t>Samaría</a:t>
          </a:r>
          <a:endParaRPr lang="es-AR" sz="2000" b="1" kern="1200" dirty="0">
            <a:solidFill>
              <a:srgbClr val="FFFF00"/>
            </a:solidFill>
            <a:effectLst/>
          </a:endParaRPr>
        </a:p>
      </dsp:txBody>
      <dsp:txXfrm>
        <a:off x="6820161" y="452168"/>
        <a:ext cx="1938885" cy="1292590"/>
      </dsp:txXfrm>
    </dsp:sp>
    <dsp:sp modelId="{18A61793-CAB8-427F-9C84-8A56D8D5832B}">
      <dsp:nvSpPr>
        <dsp:cNvPr id="0" name=""/>
        <dsp:cNvSpPr/>
      </dsp:nvSpPr>
      <dsp:spPr>
        <a:xfrm>
          <a:off x="8952935" y="452168"/>
          <a:ext cx="3231475" cy="1292590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/>
            </a:rPr>
            <a:t>Confines</a:t>
          </a:r>
          <a:endParaRPr lang="es-AR" sz="2000" b="1" kern="1200" dirty="0">
            <a:solidFill>
              <a:schemeClr val="bg1"/>
            </a:solidFill>
            <a:effectLst/>
          </a:endParaRPr>
        </a:p>
      </dsp:txBody>
      <dsp:txXfrm>
        <a:off x="9599230" y="452168"/>
        <a:ext cx="1938885" cy="1292590"/>
      </dsp:txXfrm>
    </dsp:sp>
    <dsp:sp modelId="{DE6C498B-9A4F-46EE-9E7B-447D0F9701FE}">
      <dsp:nvSpPr>
        <dsp:cNvPr id="0" name=""/>
        <dsp:cNvSpPr/>
      </dsp:nvSpPr>
      <dsp:spPr>
        <a:xfrm>
          <a:off x="7589" y="2095159"/>
          <a:ext cx="3893343" cy="155733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>
              <a:solidFill>
                <a:srgbClr val="FFFF00"/>
              </a:solidFill>
              <a:effectLst/>
            </a:rPr>
            <a:t>Pentecostés</a:t>
          </a:r>
          <a:endParaRPr lang="es-AR" sz="3600" b="1" kern="1200" dirty="0">
            <a:solidFill>
              <a:srgbClr val="FFFF00"/>
            </a:solidFill>
            <a:effectLst/>
          </a:endParaRPr>
        </a:p>
      </dsp:txBody>
      <dsp:txXfrm>
        <a:off x="786258" y="2095159"/>
        <a:ext cx="2336006" cy="1557337"/>
      </dsp:txXfrm>
    </dsp:sp>
    <dsp:sp modelId="{4D2A7AE0-11F0-4C0E-903A-DEF6965FEAE2}">
      <dsp:nvSpPr>
        <dsp:cNvPr id="0" name=""/>
        <dsp:cNvSpPr/>
      </dsp:nvSpPr>
      <dsp:spPr>
        <a:xfrm>
          <a:off x="3394798" y="2227532"/>
          <a:ext cx="3231475" cy="129259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effectLst/>
            </a:rPr>
            <a:t>Hch. 2 Judíos</a:t>
          </a:r>
          <a:endParaRPr lang="es-AR" sz="2800" b="1" kern="1200" dirty="0">
            <a:solidFill>
              <a:schemeClr val="bg1"/>
            </a:solidFill>
            <a:effectLst/>
          </a:endParaRPr>
        </a:p>
      </dsp:txBody>
      <dsp:txXfrm>
        <a:off x="4041093" y="2227532"/>
        <a:ext cx="1938885" cy="1292590"/>
      </dsp:txXfrm>
    </dsp:sp>
    <dsp:sp modelId="{B1241510-7E40-41C2-BB66-8C280540F272}">
      <dsp:nvSpPr>
        <dsp:cNvPr id="0" name=""/>
        <dsp:cNvSpPr/>
      </dsp:nvSpPr>
      <dsp:spPr>
        <a:xfrm>
          <a:off x="6173866" y="2227532"/>
          <a:ext cx="3231475" cy="1292590"/>
        </a:xfrm>
        <a:prstGeom prst="chevron">
          <a:avLst/>
        </a:prstGeom>
        <a:solidFill>
          <a:schemeClr val="accent6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FFFF00"/>
              </a:solidFill>
              <a:effectLst/>
            </a:rPr>
            <a:t>Hch. 8 Samaritanos</a:t>
          </a:r>
          <a:endParaRPr lang="es-AR" sz="2800" b="1" kern="1200" dirty="0">
            <a:solidFill>
              <a:srgbClr val="FFFF00"/>
            </a:solidFill>
            <a:effectLst/>
          </a:endParaRPr>
        </a:p>
      </dsp:txBody>
      <dsp:txXfrm>
        <a:off x="6820161" y="2227532"/>
        <a:ext cx="1938885" cy="1292590"/>
      </dsp:txXfrm>
    </dsp:sp>
    <dsp:sp modelId="{E28FCE8C-777A-40BA-837E-0C5EBA8CE70E}">
      <dsp:nvSpPr>
        <dsp:cNvPr id="0" name=""/>
        <dsp:cNvSpPr/>
      </dsp:nvSpPr>
      <dsp:spPr>
        <a:xfrm>
          <a:off x="8952935" y="2227532"/>
          <a:ext cx="3231475" cy="1292590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effectLst/>
            </a:rPr>
            <a:t>Hch. 10 Paganos</a:t>
          </a:r>
          <a:endParaRPr lang="es-AR" sz="2800" b="1" kern="1200" dirty="0">
            <a:solidFill>
              <a:schemeClr val="bg1"/>
            </a:solidFill>
            <a:effectLst/>
          </a:endParaRPr>
        </a:p>
      </dsp:txBody>
      <dsp:txXfrm>
        <a:off x="9599230" y="2227532"/>
        <a:ext cx="1938885" cy="1292590"/>
      </dsp:txXfrm>
    </dsp:sp>
    <dsp:sp modelId="{51AAE8E3-C32D-4417-A27A-6EFD75A8FD6E}">
      <dsp:nvSpPr>
        <dsp:cNvPr id="0" name=""/>
        <dsp:cNvSpPr/>
      </dsp:nvSpPr>
      <dsp:spPr>
        <a:xfrm>
          <a:off x="7589" y="3870524"/>
          <a:ext cx="3893343" cy="155733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>
              <a:solidFill>
                <a:srgbClr val="FFFF00"/>
              </a:solidFill>
              <a:effectLst/>
            </a:rPr>
            <a:t>Discursos</a:t>
          </a:r>
          <a:endParaRPr lang="es-AR" sz="3600" b="1" kern="1200" dirty="0">
            <a:solidFill>
              <a:srgbClr val="FFFF00"/>
            </a:solidFill>
            <a:effectLst/>
          </a:endParaRPr>
        </a:p>
      </dsp:txBody>
      <dsp:txXfrm>
        <a:off x="786258" y="3870524"/>
        <a:ext cx="2336006" cy="1557337"/>
      </dsp:txXfrm>
    </dsp:sp>
    <dsp:sp modelId="{70005106-D2BC-4BBA-B6D1-3D8F45CFC0A0}">
      <dsp:nvSpPr>
        <dsp:cNvPr id="0" name=""/>
        <dsp:cNvSpPr/>
      </dsp:nvSpPr>
      <dsp:spPr>
        <a:xfrm>
          <a:off x="3394798" y="4002897"/>
          <a:ext cx="3231475" cy="1292590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effectLst/>
            </a:rPr>
            <a:t>Hch. 2 Pedro</a:t>
          </a:r>
          <a:endParaRPr lang="es-AR" sz="2800" b="1" kern="1200" dirty="0">
            <a:solidFill>
              <a:schemeClr val="bg1"/>
            </a:solidFill>
            <a:effectLst/>
          </a:endParaRPr>
        </a:p>
      </dsp:txBody>
      <dsp:txXfrm>
        <a:off x="4041093" y="4002897"/>
        <a:ext cx="1938885" cy="1292590"/>
      </dsp:txXfrm>
    </dsp:sp>
    <dsp:sp modelId="{923C88B7-95F1-41D0-B84B-4EDD785725C8}">
      <dsp:nvSpPr>
        <dsp:cNvPr id="0" name=""/>
        <dsp:cNvSpPr/>
      </dsp:nvSpPr>
      <dsp:spPr>
        <a:xfrm>
          <a:off x="6173866" y="4002897"/>
          <a:ext cx="3231475" cy="1292590"/>
        </a:xfrm>
        <a:prstGeom prst="chevron">
          <a:avLst/>
        </a:prstGeom>
        <a:solidFill>
          <a:schemeClr val="accent6">
            <a:lumMod val="75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rgbClr val="FFFF00"/>
              </a:solidFill>
              <a:effectLst/>
            </a:rPr>
            <a:t>Hch. 7 Esteban</a:t>
          </a:r>
          <a:endParaRPr lang="es-AR" sz="2800" b="1" kern="1200" dirty="0">
            <a:solidFill>
              <a:srgbClr val="FFFF00"/>
            </a:solidFill>
            <a:effectLst/>
          </a:endParaRPr>
        </a:p>
      </dsp:txBody>
      <dsp:txXfrm>
        <a:off x="6820161" y="4002897"/>
        <a:ext cx="1938885" cy="1292590"/>
      </dsp:txXfrm>
    </dsp:sp>
    <dsp:sp modelId="{F669E6A4-9571-4A87-82F1-9F42B1702992}">
      <dsp:nvSpPr>
        <dsp:cNvPr id="0" name=""/>
        <dsp:cNvSpPr/>
      </dsp:nvSpPr>
      <dsp:spPr>
        <a:xfrm>
          <a:off x="8952935" y="4002897"/>
          <a:ext cx="3231475" cy="1292590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effectLst/>
            </a:rPr>
            <a:t>Hch. 10 Pedro</a:t>
          </a:r>
          <a:endParaRPr lang="es-AR" sz="2800" b="1" kern="1200" dirty="0">
            <a:solidFill>
              <a:schemeClr val="bg1"/>
            </a:solidFill>
            <a:effectLst/>
          </a:endParaRPr>
        </a:p>
      </dsp:txBody>
      <dsp:txXfrm>
        <a:off x="9599230" y="4002897"/>
        <a:ext cx="1938885" cy="1292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524DD-92D8-4E2E-91BB-5367D01AC1BC}">
      <dsp:nvSpPr>
        <dsp:cNvPr id="0" name=""/>
        <dsp:cNvSpPr/>
      </dsp:nvSpPr>
      <dsp:spPr>
        <a:xfrm>
          <a:off x="0" y="0"/>
          <a:ext cx="2385377" cy="674136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Hermano</a:t>
          </a:r>
          <a:endParaRPr lang="es-AR" sz="3800" kern="1200" dirty="0"/>
        </a:p>
      </dsp:txBody>
      <dsp:txXfrm>
        <a:off x="0" y="2696547"/>
        <a:ext cx="2385377" cy="2696547"/>
      </dsp:txXfrm>
    </dsp:sp>
    <dsp:sp modelId="{FB4CD720-2666-44E4-BE40-918167FD3DFF}">
      <dsp:nvSpPr>
        <dsp:cNvPr id="0" name=""/>
        <dsp:cNvSpPr/>
      </dsp:nvSpPr>
      <dsp:spPr>
        <a:xfrm>
          <a:off x="73094" y="404482"/>
          <a:ext cx="2242254" cy="224487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1F32D-74C7-46C5-9451-C3FB88BC61E3}">
      <dsp:nvSpPr>
        <dsp:cNvPr id="0" name=""/>
        <dsp:cNvSpPr/>
      </dsp:nvSpPr>
      <dsp:spPr>
        <a:xfrm>
          <a:off x="2458471" y="0"/>
          <a:ext cx="2385377" cy="674136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Palabra</a:t>
          </a:r>
          <a:endParaRPr lang="es-AR" sz="3800" kern="1200" dirty="0"/>
        </a:p>
      </dsp:txBody>
      <dsp:txXfrm>
        <a:off x="2458471" y="2696547"/>
        <a:ext cx="2385377" cy="2696547"/>
      </dsp:txXfrm>
    </dsp:sp>
    <dsp:sp modelId="{66AE646C-AFD6-466B-BA36-70D0B03739A6}">
      <dsp:nvSpPr>
        <dsp:cNvPr id="0" name=""/>
        <dsp:cNvSpPr/>
      </dsp:nvSpPr>
      <dsp:spPr>
        <a:xfrm>
          <a:off x="2530033" y="404482"/>
          <a:ext cx="2242254" cy="224487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56091-B250-478D-9A43-C69F7554A400}">
      <dsp:nvSpPr>
        <dsp:cNvPr id="0" name=""/>
        <dsp:cNvSpPr/>
      </dsp:nvSpPr>
      <dsp:spPr>
        <a:xfrm>
          <a:off x="4915410" y="0"/>
          <a:ext cx="2385377" cy="674136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Pan</a:t>
          </a:r>
          <a:endParaRPr lang="es-AR" sz="3800" kern="1200" dirty="0"/>
        </a:p>
      </dsp:txBody>
      <dsp:txXfrm>
        <a:off x="4915410" y="2696547"/>
        <a:ext cx="2385377" cy="2696547"/>
      </dsp:txXfrm>
    </dsp:sp>
    <dsp:sp modelId="{C766CD67-94AE-43DE-BC51-3AD0E5BD5D35}">
      <dsp:nvSpPr>
        <dsp:cNvPr id="0" name=""/>
        <dsp:cNvSpPr/>
      </dsp:nvSpPr>
      <dsp:spPr>
        <a:xfrm>
          <a:off x="4986971" y="404482"/>
          <a:ext cx="2242254" cy="224487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A5691-8C54-496A-834D-4D7CE434CD32}">
      <dsp:nvSpPr>
        <dsp:cNvPr id="0" name=""/>
        <dsp:cNvSpPr/>
      </dsp:nvSpPr>
      <dsp:spPr>
        <a:xfrm>
          <a:off x="292092" y="5393094"/>
          <a:ext cx="6718135" cy="1011205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69947-72EC-4C38-B155-841650F2C02D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39B8-174A-4D4C-8FBA-CBA85605BA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278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702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631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674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D237D-4FD1-4ECE-AF55-397C3A29A94C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7500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14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1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0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82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2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7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2277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2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07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98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34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96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64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1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05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22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4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400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75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35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21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9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32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es-AR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AF82C-7B93-4A4F-8349-43350EDF6B7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12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AR">
                <a:solidFill>
                  <a:srgbClr val="FFFFFF"/>
                </a:solidFill>
              </a:endParaRPr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CE35-784A-4F79-8BC2-F1638D8C7BE9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32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01678-9813-4872-8989-17DB19F7C0F0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8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99114-35BE-4FA6-A194-C3FAC96C823C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0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72D73-C88F-4BA5-9699-B1A678B6FD58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4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9231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2E72-EFDA-405F-B815-968F513D4661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33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61C0-5ED3-45CB-9426-05D1E9A3EB0C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85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503CF-C3C7-43F0-B013-A61E6D19DA23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04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014B-EB49-4A1A-9125-2ED248B37C94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43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C59D8-BB0A-4A3C-8CF6-64DE8148B88B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81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F538-36D8-43E1-80A7-2C495ED962E9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22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8F864-DB14-4C4E-9E9A-A0C7437A6D2F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44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C685-5A88-4BAB-877E-F61BAAA9FFB8}" type="slidenum">
              <a:rPr lang="es-ES" altLang="es-A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195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832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666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725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272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355F-077C-4D91-8DED-D9D6AD1F6623}" type="datetimeFigureOut">
              <a:rPr lang="es-AR" smtClean="0"/>
              <a:t>5/6/2023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A979A-0F33-4C57-8529-8090AFF0AA6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04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041D-6BF7-43B6-9F07-E0FACF16EB6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B88C-3D6A-4CF2-A47B-EF2913A7B216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1F11-8C0D-4220-A458-E2670D2D52E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5/6/2023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C910-188F-42EC-88D4-D31568EF0E9A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AR">
                <a:solidFill>
                  <a:srgbClr val="FFFFFF"/>
                </a:solidFill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380D40-5488-4F31-B3CE-D52373A2E13B}" type="slidenum">
              <a:rPr lang="es-ES" altLang="es-A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825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5447763"/>
          </a:xfrm>
        </p:spPr>
        <p:txBody>
          <a:bodyPr>
            <a:noAutofit/>
          </a:bodyPr>
          <a:lstStyle/>
          <a:p>
            <a:br>
              <a:rPr lang="es-ES" sz="9600" b="1" cap="small" dirty="0"/>
            </a:br>
            <a:br>
              <a:rPr lang="es-ES" sz="9600" b="1" cap="small" dirty="0"/>
            </a:br>
            <a:r>
              <a:rPr lang="es-ES" sz="9600" b="1" cap="small" dirty="0"/>
              <a:t>Hechos </a:t>
            </a:r>
            <a:br>
              <a:rPr lang="es-ES" sz="9600" b="1" cap="small" dirty="0"/>
            </a:br>
            <a:r>
              <a:rPr lang="es-ES" sz="9600" b="1" cap="small" dirty="0"/>
              <a:t>de los </a:t>
            </a:r>
            <a:br>
              <a:rPr lang="es-ES" sz="9600" b="1" cap="small" dirty="0"/>
            </a:br>
            <a:r>
              <a:rPr lang="es-ES" sz="9600" b="1" cap="small" dirty="0"/>
              <a:t>Apóstoles</a:t>
            </a:r>
            <a:br>
              <a:rPr lang="es-AR" sz="9600" b="1" dirty="0"/>
            </a:br>
            <a:endParaRPr lang="es-AR" sz="9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597758"/>
            <a:ext cx="12192000" cy="226024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AR" sz="7200" dirty="0"/>
              <a:t>Iglesia en salida. </a:t>
            </a:r>
          </a:p>
          <a:p>
            <a:r>
              <a:rPr lang="es-AR" sz="7200" dirty="0"/>
              <a:t>Iglesia misionera. (2023)</a:t>
            </a:r>
          </a:p>
        </p:txBody>
      </p:sp>
    </p:spTree>
    <p:extLst>
      <p:ext uri="{BB962C8B-B14F-4D97-AF65-F5344CB8AC3E}">
        <p14:creationId xmlns:p14="http://schemas.microsoft.com/office/powerpoint/2010/main" val="312036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endParaRPr lang="es-AR" altLang="x-none" dirty="0"/>
          </a:p>
        </p:txBody>
      </p:sp>
      <p:pic>
        <p:nvPicPr>
          <p:cNvPr id="16387" name="Picture 2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3252" y="-172278"/>
            <a:ext cx="12192000" cy="7030278"/>
          </a:xfrm>
          <a:ln/>
        </p:spPr>
      </p:pic>
    </p:spTree>
    <p:extLst>
      <p:ext uri="{BB962C8B-B14F-4D97-AF65-F5344CB8AC3E}">
        <p14:creationId xmlns:p14="http://schemas.microsoft.com/office/powerpoint/2010/main" val="276738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"/>
            <a:ext cx="12192000" cy="1110342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s-ES_tradnl" altLang="es-AR" sz="7200" dirty="0">
                <a:solidFill>
                  <a:srgbClr val="FFFF00"/>
                </a:solidFill>
              </a:rPr>
              <a:t>Tres Pentecostés</a:t>
            </a:r>
            <a:endParaRPr lang="es-ES" altLang="es-AR" sz="7200" dirty="0">
              <a:solidFill>
                <a:srgbClr val="FFFF0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68823109"/>
              </p:ext>
            </p:extLst>
          </p:nvPr>
        </p:nvGraphicFramePr>
        <p:xfrm>
          <a:off x="0" y="1110344"/>
          <a:ext cx="12192000" cy="574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89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AR" alt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s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20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tx1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854" y="772732"/>
            <a:ext cx="10593946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07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313"/>
            <a:ext cx="12188687" cy="6857999"/>
          </a:xfrm>
          <a:solidFill>
            <a:schemeClr val="tx1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817" y="609600"/>
            <a:ext cx="8574158" cy="563217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8690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1999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s-AR" sz="9600" b="1" i="1" dirty="0"/>
              <a:t>11, </a:t>
            </a:r>
            <a:r>
              <a:rPr lang="es-ES" altLang="es-AR" sz="4400" b="1" i="1" dirty="0"/>
              <a:t>1 </a:t>
            </a:r>
            <a:r>
              <a:rPr lang="es-ES" altLang="es-AR" sz="9600" b="1" i="1" dirty="0">
                <a:solidFill>
                  <a:srgbClr val="C00000"/>
                </a:solidFill>
              </a:rPr>
              <a:t>Todo el mundo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s-AR" sz="9600" b="1" i="1" dirty="0">
                <a:solidFill>
                  <a:srgbClr val="C00000"/>
                </a:solidFill>
              </a:rPr>
              <a:t>hablaba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s-AR" sz="9600" b="1" i="1" dirty="0">
                <a:solidFill>
                  <a:srgbClr val="C00000"/>
                </a:solidFill>
              </a:rPr>
              <a:t>una misma lengua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s-AR" sz="9600" b="1" i="1" dirty="0"/>
              <a:t>y empleaba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es-AR" sz="9600" b="1" i="1" dirty="0"/>
              <a:t>las mismas palabras.</a:t>
            </a:r>
            <a:r>
              <a:rPr lang="es-ES" altLang="es-AR" sz="9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62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  <a:solidFill>
            <a:schemeClr val="tx1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2050" name="Picture 2" descr="de vulgari eloquentia - dante alighie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6" y="0"/>
            <a:ext cx="72765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2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tx1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 descr="Gramática de la lengua castellana by Nebrija: Bien tapa blanda (1992) |  Alcaná Libr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22" y="-834887"/>
            <a:ext cx="8163339" cy="83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9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30" y="0"/>
            <a:ext cx="12165169" cy="6858000"/>
          </a:xfrm>
          <a:solidFill>
            <a:srgbClr val="FFF9E7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5400" b="1" dirty="0">
                <a:solidFill>
                  <a:srgbClr val="FF0000"/>
                </a:solidFill>
              </a:rPr>
              <a:t>PRÓLOGO a la GRAMÁTICA </a:t>
            </a:r>
          </a:p>
          <a:p>
            <a:pPr marL="0" indent="0" algn="ctr">
              <a:buNone/>
            </a:pPr>
            <a:r>
              <a:rPr lang="es-AR" sz="5400" b="1" dirty="0">
                <a:solidFill>
                  <a:srgbClr val="FF0000"/>
                </a:solidFill>
              </a:rPr>
              <a:t>de la LENGUA CASTELLANA </a:t>
            </a:r>
            <a:r>
              <a:rPr lang="es-AR" sz="5400" b="1" dirty="0">
                <a:solidFill>
                  <a:srgbClr val="00642D"/>
                </a:solidFill>
              </a:rPr>
              <a:t>(1942)</a:t>
            </a:r>
          </a:p>
          <a:p>
            <a:pPr marL="0" indent="0" algn="ctr">
              <a:buNone/>
            </a:pPr>
            <a:r>
              <a:rPr lang="es-AR" sz="5400" b="1" dirty="0"/>
              <a:t> </a:t>
            </a:r>
            <a:r>
              <a:rPr lang="es-AR" sz="5400" b="1" i="1" dirty="0"/>
              <a:t>“Cuando bien </a:t>
            </a:r>
            <a:r>
              <a:rPr lang="es-AR" sz="5400" b="1" i="1" dirty="0" err="1"/>
              <a:t>comigo</a:t>
            </a:r>
            <a:r>
              <a:rPr lang="es-AR" sz="5400" b="1" i="1" dirty="0"/>
              <a:t> pienso, mui esclarecida Reina (doña Isabel), i pongo delante los ojos el </a:t>
            </a:r>
            <a:r>
              <a:rPr lang="es-AR" sz="5400" b="1" i="1" dirty="0" err="1"/>
              <a:t>antigiiedad</a:t>
            </a:r>
            <a:r>
              <a:rPr lang="es-AR" sz="5400" b="1" i="1" dirty="0"/>
              <a:t> de todas las cosas, que para nuestra recordación y memoria quedaron </a:t>
            </a:r>
            <a:r>
              <a:rPr lang="es-AR" sz="5400" b="1" i="1" dirty="0" err="1"/>
              <a:t>escriptas</a:t>
            </a:r>
            <a:r>
              <a:rPr lang="es-AR" sz="5400" b="1" i="1" dirty="0"/>
              <a:t>, una cosa </a:t>
            </a:r>
            <a:r>
              <a:rPr lang="es-AR" sz="5400" b="1" i="1" dirty="0" err="1"/>
              <a:t>hállo</a:t>
            </a:r>
            <a:r>
              <a:rPr lang="es-AR" sz="5400" b="1" i="1" dirty="0"/>
              <a:t> y </a:t>
            </a:r>
            <a:r>
              <a:rPr lang="es-AR" sz="5400" b="1" i="1" dirty="0" err="1"/>
              <a:t>sáco</a:t>
            </a:r>
            <a:r>
              <a:rPr lang="es-AR" sz="5400" b="1" i="1" dirty="0"/>
              <a:t> por conclusión mui cierta:</a:t>
            </a:r>
            <a:endParaRPr lang="es-AR" sz="5400" b="1" dirty="0"/>
          </a:p>
        </p:txBody>
      </p:sp>
    </p:spTree>
    <p:extLst>
      <p:ext uri="{BB962C8B-B14F-4D97-AF65-F5344CB8AC3E}">
        <p14:creationId xmlns:p14="http://schemas.microsoft.com/office/powerpoint/2010/main" val="118033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38282" y="434960"/>
            <a:ext cx="8229600" cy="8509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84632">
              <a:defRPr/>
            </a:pPr>
            <a:r>
              <a:rPr lang="es-ES_tradnl" sz="3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DESAFÍOS</a:t>
            </a:r>
            <a:endParaRPr lang="es-ES" sz="36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10133629"/>
              </p:ext>
            </p:extLst>
          </p:nvPr>
        </p:nvGraphicFramePr>
        <p:xfrm>
          <a:off x="-1084217" y="-27384"/>
          <a:ext cx="14682651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9E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5400" b="1" i="1" dirty="0">
                <a:solidFill>
                  <a:srgbClr val="FF0000"/>
                </a:solidFill>
              </a:rPr>
              <a:t>que siempre la lengua </a:t>
            </a:r>
          </a:p>
          <a:p>
            <a:pPr marL="0" indent="0" algn="ctr">
              <a:buNone/>
            </a:pPr>
            <a:r>
              <a:rPr lang="es-AR" sz="5400" b="1" i="1" dirty="0">
                <a:solidFill>
                  <a:srgbClr val="FF0000"/>
                </a:solidFill>
              </a:rPr>
              <a:t>fue compañera del imperio</a:t>
            </a:r>
            <a:r>
              <a:rPr lang="es-AR" sz="5400" b="1" i="1" dirty="0"/>
              <a:t>; </a:t>
            </a:r>
          </a:p>
          <a:p>
            <a:pPr marL="0" indent="0" algn="ctr">
              <a:buNone/>
            </a:pPr>
            <a:r>
              <a:rPr lang="es-AR" sz="5400" b="1" i="1" dirty="0"/>
              <a:t>y de tal manera lo siguió, </a:t>
            </a:r>
          </a:p>
          <a:p>
            <a:pPr marL="0" indent="0" algn="ctr">
              <a:buNone/>
            </a:pPr>
            <a:r>
              <a:rPr lang="es-AR" sz="5400" b="1" i="1" dirty="0"/>
              <a:t>que juntamente </a:t>
            </a:r>
            <a:r>
              <a:rPr lang="es-AR" sz="5400" b="1" i="1" dirty="0" err="1"/>
              <a:t>començaron</a:t>
            </a:r>
            <a:r>
              <a:rPr lang="es-AR" sz="5400" b="1" i="1" dirty="0"/>
              <a:t>, </a:t>
            </a:r>
          </a:p>
          <a:p>
            <a:pPr marL="0" indent="0" algn="ctr">
              <a:buNone/>
            </a:pPr>
            <a:r>
              <a:rPr lang="es-AR" sz="5400" b="1" i="1" dirty="0"/>
              <a:t>crecieron y florecieron, </a:t>
            </a:r>
          </a:p>
          <a:p>
            <a:pPr marL="0" indent="0" algn="ctr">
              <a:buNone/>
            </a:pPr>
            <a:r>
              <a:rPr lang="es-AR" sz="5400" b="1" i="1" dirty="0"/>
              <a:t>y después junta </a:t>
            </a:r>
          </a:p>
          <a:p>
            <a:pPr marL="0" indent="0" algn="ctr">
              <a:buNone/>
            </a:pPr>
            <a:r>
              <a:rPr lang="es-AR" sz="5400" b="1" i="1" dirty="0"/>
              <a:t>fue la </a:t>
            </a:r>
            <a:r>
              <a:rPr lang="es-AR" sz="5400" b="1" i="1" dirty="0" err="1"/>
              <a:t>caida</a:t>
            </a:r>
            <a:r>
              <a:rPr lang="es-AR" sz="5400" b="1" i="1" dirty="0"/>
              <a:t> de entrambos.”</a:t>
            </a:r>
            <a:endParaRPr lang="es-AR" sz="5400" b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23308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9E7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5400" b="1" i="1" dirty="0"/>
              <a:t>“El tercero (argumento a favor de la gramática) </a:t>
            </a:r>
          </a:p>
          <a:p>
            <a:pPr marL="0" indent="0" algn="ctr">
              <a:buNone/>
            </a:pPr>
            <a:r>
              <a:rPr lang="es-AR" sz="5400" b="1" i="1" dirty="0"/>
              <a:t>provecho </a:t>
            </a:r>
            <a:r>
              <a:rPr lang="es-AR" sz="5400" b="1" i="1" dirty="0" err="1"/>
              <a:t>deste</a:t>
            </a:r>
            <a:r>
              <a:rPr lang="es-AR" sz="5400" b="1" i="1" dirty="0"/>
              <a:t> mi trabajo puede ser aquel que, cuando en Salamanca di la muestra de </a:t>
            </a:r>
            <a:r>
              <a:rPr lang="es-AR" sz="5400" b="1" i="1" dirty="0" err="1"/>
              <a:t>aquesta</a:t>
            </a:r>
            <a:r>
              <a:rPr lang="es-AR" sz="5400" b="1" i="1" dirty="0"/>
              <a:t> obra a vuestra real majestad, </a:t>
            </a:r>
          </a:p>
          <a:p>
            <a:pPr marL="0" indent="0" algn="ctr">
              <a:buNone/>
            </a:pPr>
            <a:r>
              <a:rPr lang="es-AR" sz="5400" b="1" i="1" dirty="0"/>
              <a:t>y me preguntó que para qué podía aprovechar, el mui reverendo padre Obispo de Avila me arrebató la respuesta; </a:t>
            </a:r>
            <a:endParaRPr lang="es-AR" sz="5400" dirty="0"/>
          </a:p>
        </p:txBody>
      </p:sp>
    </p:spTree>
    <p:extLst>
      <p:ext uri="{BB962C8B-B14F-4D97-AF65-F5344CB8AC3E}">
        <p14:creationId xmlns:p14="http://schemas.microsoft.com/office/powerpoint/2010/main" val="95832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9E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4800" b="1" i="1" dirty="0"/>
              <a:t>y respondiendo por mi </a:t>
            </a:r>
            <a:r>
              <a:rPr lang="es-AR" sz="4800" b="1" i="1" dirty="0" err="1"/>
              <a:t>dixo</a:t>
            </a:r>
            <a:r>
              <a:rPr lang="es-AR" sz="4800" b="1" i="1" dirty="0"/>
              <a:t> que después que vuestra Alteza </a:t>
            </a:r>
            <a:r>
              <a:rPr lang="es-AR" sz="4800" b="1" i="1" dirty="0" err="1"/>
              <a:t>metiesse</a:t>
            </a:r>
            <a:r>
              <a:rPr lang="es-AR" sz="4800" b="1" i="1" dirty="0"/>
              <a:t> </a:t>
            </a:r>
            <a:r>
              <a:rPr lang="es-AR" sz="4800" b="1" i="1" dirty="0" err="1"/>
              <a:t>debaxo</a:t>
            </a:r>
            <a:r>
              <a:rPr lang="es-AR" sz="4800" b="1" i="1" dirty="0"/>
              <a:t> de su </a:t>
            </a:r>
            <a:r>
              <a:rPr lang="es-AR" sz="4800" b="1" i="1" dirty="0" err="1"/>
              <a:t>iugo</a:t>
            </a:r>
            <a:r>
              <a:rPr lang="es-AR" sz="4800" b="1" i="1" dirty="0"/>
              <a:t> muchos pueblos </a:t>
            </a:r>
            <a:r>
              <a:rPr lang="es-AR" sz="4800" b="1" i="1" dirty="0">
                <a:solidFill>
                  <a:srgbClr val="FF0000"/>
                </a:solidFill>
              </a:rPr>
              <a:t>bárbaros </a:t>
            </a:r>
            <a:r>
              <a:rPr lang="es-AR" sz="4800" b="1" i="1" dirty="0"/>
              <a:t>y naciones de </a:t>
            </a:r>
            <a:r>
              <a:rPr lang="es-AR" sz="4800" b="1" i="1" dirty="0">
                <a:solidFill>
                  <a:srgbClr val="FF0000"/>
                </a:solidFill>
              </a:rPr>
              <a:t>peregrinas lenguas</a:t>
            </a:r>
            <a:r>
              <a:rPr lang="es-AR" sz="4800" b="1" i="1" dirty="0"/>
              <a:t>, y con el vencimiento aquellos </a:t>
            </a:r>
            <a:r>
              <a:rPr lang="es-AR" sz="4800" b="1" i="1" dirty="0" err="1"/>
              <a:t>ternían</a:t>
            </a:r>
            <a:r>
              <a:rPr lang="es-AR" sz="4800" b="1" i="1" dirty="0"/>
              <a:t> </a:t>
            </a:r>
            <a:r>
              <a:rPr lang="es-AR" sz="4800" b="1" i="1" dirty="0" err="1"/>
              <a:t>necessidad</a:t>
            </a:r>
            <a:r>
              <a:rPr lang="es-AR" sz="4800" b="1" i="1" dirty="0"/>
              <a:t> de </a:t>
            </a:r>
            <a:r>
              <a:rPr lang="es-AR" sz="4800" b="1" i="1" dirty="0" err="1"/>
              <a:t>recebir</a:t>
            </a:r>
            <a:r>
              <a:rPr lang="es-AR" sz="4800" b="1" i="1" dirty="0"/>
              <a:t> las </a:t>
            </a:r>
            <a:r>
              <a:rPr lang="es-AR" sz="4800" b="1" i="1" dirty="0" err="1"/>
              <a:t>leies</a:t>
            </a:r>
            <a:r>
              <a:rPr lang="es-AR" sz="4800" b="1" i="1" dirty="0"/>
              <a:t> </a:t>
            </a:r>
            <a:r>
              <a:rPr lang="es-AR" sz="4800" b="1" i="1" dirty="0" err="1"/>
              <a:t>quel</a:t>
            </a:r>
            <a:r>
              <a:rPr lang="es-AR" sz="4800" b="1" i="1" dirty="0"/>
              <a:t> vencedor pone al vencido, y con ellas </a:t>
            </a:r>
            <a:r>
              <a:rPr lang="es-AR" sz="4800" b="1" i="1" dirty="0">
                <a:solidFill>
                  <a:srgbClr val="FF0000"/>
                </a:solidFill>
              </a:rPr>
              <a:t>nuestra lengua</a:t>
            </a:r>
            <a:r>
              <a:rPr lang="es-AR" sz="4800" b="1" i="1" dirty="0"/>
              <a:t>, entonces, por esta mi arte, podrían venir en el conocimiento </a:t>
            </a:r>
            <a:r>
              <a:rPr lang="es-AR" sz="4800" b="1" i="1" dirty="0" err="1"/>
              <a:t>della</a:t>
            </a:r>
            <a:r>
              <a:rPr lang="es-AR" sz="4800" b="1" i="1" dirty="0"/>
              <a:t>, como </a:t>
            </a:r>
            <a:r>
              <a:rPr lang="es-AR" sz="4800" b="1" i="1" dirty="0" err="1"/>
              <a:t>agora</a:t>
            </a:r>
            <a:r>
              <a:rPr lang="es-AR" sz="4800" b="1" i="1" dirty="0"/>
              <a:t> nos otros deprendemos el arte de la gramática latina para deprender el </a:t>
            </a:r>
            <a:r>
              <a:rPr lang="es-AR" sz="4800" b="1" i="1" dirty="0" err="1"/>
              <a:t>latin</a:t>
            </a:r>
            <a:r>
              <a:rPr lang="es-AR" sz="4800" b="1" i="1" dirty="0"/>
              <a:t>.”</a:t>
            </a:r>
            <a:endParaRPr lang="es-AR" sz="4800" b="1" dirty="0"/>
          </a:p>
          <a:p>
            <a:endParaRPr lang="es-AR" sz="4800" dirty="0"/>
          </a:p>
          <a:p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3010278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b="1" dirty="0"/>
              <a:t>1 </a:t>
            </a:r>
            <a:r>
              <a:rPr lang="es-ES" sz="4000" b="1" dirty="0"/>
              <a:t>Y al cumplirse el día de Pentecostés, </a:t>
            </a:r>
          </a:p>
          <a:p>
            <a:pPr marL="0" indent="0" algn="ctr">
              <a:buNone/>
            </a:pPr>
            <a:r>
              <a:rPr lang="es-ES" sz="4000" b="1" i="1" dirty="0"/>
              <a:t>estaban TODOS juntos en el mis­tan lugar</a:t>
            </a:r>
            <a:r>
              <a:rPr lang="es-ES" sz="4000" b="1" dirty="0"/>
              <a:t>, </a:t>
            </a:r>
          </a:p>
          <a:p>
            <a:pPr marL="0" indent="0" algn="ctr">
              <a:buNone/>
            </a:pPr>
            <a:r>
              <a:rPr lang="es-ES" sz="4000" b="1" baseline="30000" dirty="0"/>
              <a:t>2 </a:t>
            </a:r>
            <a:r>
              <a:rPr lang="es-ES" sz="4000" b="1" dirty="0"/>
              <a:t>Y de </a:t>
            </a:r>
            <a:r>
              <a:rPr lang="es-ES" sz="4000" b="1" i="1" dirty="0">
                <a:solidFill>
                  <a:srgbClr val="C00000"/>
                </a:solidFill>
              </a:rPr>
              <a:t>pronto </a:t>
            </a:r>
            <a:r>
              <a:rPr lang="es-ES" sz="4000" b="1" dirty="0"/>
              <a:t>llegó </a:t>
            </a:r>
            <a:r>
              <a:rPr lang="es-ES" sz="4000" b="1" i="1" dirty="0">
                <a:solidFill>
                  <a:srgbClr val="C00000"/>
                </a:solidFill>
              </a:rPr>
              <a:t>del </a:t>
            </a:r>
            <a:r>
              <a:rPr lang="es-ES" sz="4000" b="1" dirty="0"/>
              <a:t>cielo</a:t>
            </a:r>
          </a:p>
          <a:p>
            <a:pPr marL="0" indent="0" algn="ctr">
              <a:buNone/>
            </a:pPr>
            <a:r>
              <a:rPr lang="es-ES" sz="4000" b="1" dirty="0"/>
              <a:t>un </a:t>
            </a:r>
            <a:r>
              <a:rPr lang="es-ES" sz="4000" b="1" i="1" dirty="0"/>
              <a:t>RUIDO</a:t>
            </a:r>
            <a:r>
              <a:rPr lang="es-ES" sz="4000" b="1" dirty="0"/>
              <a:t>, como de una </a:t>
            </a:r>
            <a:r>
              <a:rPr lang="es-ES" sz="4000" b="1" i="1" dirty="0">
                <a:solidFill>
                  <a:srgbClr val="C00000"/>
                </a:solidFill>
              </a:rPr>
              <a:t>violenta ráfaga de VIENTO</a:t>
            </a:r>
            <a:r>
              <a:rPr lang="es-ES" sz="4000" b="1" dirty="0"/>
              <a:t>, </a:t>
            </a:r>
          </a:p>
          <a:p>
            <a:pPr marL="0" indent="0" algn="ctr">
              <a:buNone/>
            </a:pPr>
            <a:r>
              <a:rPr lang="es-ES" sz="4000" b="1" dirty="0"/>
              <a:t>y llenó toda la casa en la que se encontraban sentados. </a:t>
            </a:r>
          </a:p>
          <a:p>
            <a:pPr marL="0" indent="0" algn="ctr">
              <a:buNone/>
            </a:pPr>
            <a:r>
              <a:rPr lang="es-ES" sz="4000" b="1" dirty="0"/>
              <a:t>Y se les aparecieron unas </a:t>
            </a:r>
            <a:r>
              <a:rPr lang="es-ES" sz="4000" b="1" i="1" dirty="0">
                <a:solidFill>
                  <a:srgbClr val="C00000"/>
                </a:solidFill>
              </a:rPr>
              <a:t>lenguas COMO de fuego </a:t>
            </a:r>
          </a:p>
          <a:p>
            <a:pPr marL="0" indent="0" algn="ctr">
              <a:buNone/>
            </a:pPr>
            <a:r>
              <a:rPr lang="es-ES" sz="4000" b="1" dirty="0"/>
              <a:t>que se repartían, y se posó una sobre </a:t>
            </a:r>
            <a:r>
              <a:rPr lang="es-ES" sz="4000" b="1" i="1" dirty="0"/>
              <a:t>cada uno de ellos individualmente</a:t>
            </a:r>
            <a:r>
              <a:rPr lang="es-ES" sz="4000" b="1" dirty="0"/>
              <a:t>.</a:t>
            </a:r>
            <a:r>
              <a:rPr lang="es-ES" sz="4000" b="1" baseline="30000" dirty="0"/>
              <a:t>4 </a:t>
            </a:r>
            <a:r>
              <a:rPr lang="es-ES" sz="4000" b="1" dirty="0"/>
              <a:t>Se llenaron todos de Espíritu Santo </a:t>
            </a:r>
          </a:p>
          <a:p>
            <a:pPr marL="0" indent="0" algn="ctr">
              <a:buNone/>
            </a:pPr>
            <a:r>
              <a:rPr lang="es-ES" sz="4000" b="1" dirty="0"/>
              <a:t>y se pusieron a </a:t>
            </a:r>
            <a:r>
              <a:rPr lang="es-ES" sz="4000" b="1" i="1" dirty="0">
                <a:solidFill>
                  <a:srgbClr val="C00000"/>
                </a:solidFill>
              </a:rPr>
              <a:t>hablar otras lenguas</a:t>
            </a:r>
            <a:r>
              <a:rPr lang="es-ES" sz="4000" b="1" dirty="0"/>
              <a:t>, </a:t>
            </a:r>
          </a:p>
          <a:p>
            <a:pPr marL="0" indent="0" algn="ctr">
              <a:buNone/>
            </a:pPr>
            <a:r>
              <a:rPr lang="es-ES" sz="4000" b="1" dirty="0"/>
              <a:t>según lo que el Espíritu les concedía declarar.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83378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/>
              <a:t>Pues bien, había judíos residentes en Jerusalén, hombres piadosos de </a:t>
            </a:r>
            <a:r>
              <a:rPr lang="es-ES" sz="4400" b="1" i="1" dirty="0">
                <a:solidFill>
                  <a:srgbClr val="7030A0"/>
                </a:solidFill>
              </a:rPr>
              <a:t>TODA NACIÓN </a:t>
            </a:r>
            <a:r>
              <a:rPr lang="es-ES" sz="4400" b="1" dirty="0"/>
              <a:t>bajo el cielo. </a:t>
            </a:r>
            <a:r>
              <a:rPr lang="es-ES" sz="4400" b="1" baseline="30000" dirty="0"/>
              <a:t>6</a:t>
            </a:r>
            <a:r>
              <a:rPr lang="es-ES" sz="4400" b="1" dirty="0"/>
              <a:t>Cuando se produjo este sonido la multitud </a:t>
            </a:r>
          </a:p>
          <a:p>
            <a:pPr marL="0" indent="0" algn="ctr">
              <a:buNone/>
            </a:pPr>
            <a:r>
              <a:rPr lang="es-ES" sz="4400" b="1" dirty="0"/>
              <a:t>se unió y se quedó confusa, ya que cada uno individualmente </a:t>
            </a:r>
            <a:r>
              <a:rPr lang="es-ES" sz="4400" b="1" i="1" dirty="0">
                <a:solidFill>
                  <a:srgbClr val="C00000"/>
                </a:solidFill>
              </a:rPr>
              <a:t>les oía hablar su PROPIO lenguaje </a:t>
            </a:r>
            <a:r>
              <a:rPr lang="es-ES" b="1" dirty="0"/>
              <a:t>(dialecto). </a:t>
            </a:r>
          </a:p>
          <a:p>
            <a:pPr marL="0" indent="0" algn="ctr">
              <a:buNone/>
            </a:pPr>
            <a:r>
              <a:rPr lang="es-ES" sz="4400" b="1" baseline="30000" dirty="0"/>
              <a:t>7 </a:t>
            </a:r>
            <a:r>
              <a:rPr lang="es-ES" sz="4400" b="1" dirty="0"/>
              <a:t>Estaban estupefactos y se asombraban, diciendo "Mirad, todos estos que hablan ¿no son </a:t>
            </a:r>
            <a:r>
              <a:rPr lang="es-ES" sz="4400" b="1" i="1" dirty="0">
                <a:solidFill>
                  <a:srgbClr val="7030A0"/>
                </a:solidFill>
              </a:rPr>
              <a:t>galileos</a:t>
            </a:r>
            <a:r>
              <a:rPr lang="es-ES" sz="4400" b="1" dirty="0"/>
              <a:t>? </a:t>
            </a:r>
            <a:r>
              <a:rPr lang="es-ES" sz="4400" b="1" baseline="30000" dirty="0"/>
              <a:t>8</a:t>
            </a:r>
            <a:r>
              <a:rPr lang="es-ES" sz="4400" b="1" dirty="0"/>
              <a:t>¿Y cómo es que muchos </a:t>
            </a:r>
            <a:r>
              <a:rPr lang="es-ES" sz="4400" b="1" i="1" dirty="0">
                <a:solidFill>
                  <a:srgbClr val="C00000"/>
                </a:solidFill>
              </a:rPr>
              <a:t>oíamos cada uno en NUESTRO lenguaje materno</a:t>
            </a:r>
            <a:r>
              <a:rPr lang="es-ES" sz="4400" b="1" i="1" baseline="30000" dirty="0">
                <a:solidFill>
                  <a:srgbClr val="C00000"/>
                </a:solidFill>
              </a:rPr>
              <a:t> </a:t>
            </a:r>
            <a:r>
              <a:rPr lang="es-ES" sz="4400" b="1" baseline="30000" dirty="0"/>
              <a:t>(dialecto)</a:t>
            </a:r>
            <a:r>
              <a:rPr lang="es-ES" sz="4400" b="1" dirty="0"/>
              <a:t>? 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4023092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2000" b="1" i="1" baseline="30000" dirty="0">
                <a:solidFill>
                  <a:srgbClr val="7030A0"/>
                </a:solidFill>
              </a:rPr>
              <a:t>9</a:t>
            </a:r>
            <a:r>
              <a:rPr lang="es-ES" sz="4400" b="1" i="1" dirty="0">
                <a:solidFill>
                  <a:srgbClr val="7030A0"/>
                </a:solidFill>
              </a:rPr>
              <a:t>Partos, medos,  elamitas y los habitantes </a:t>
            </a:r>
          </a:p>
          <a:p>
            <a:pPr marL="0" indent="0" algn="ctr">
              <a:buNone/>
            </a:pPr>
            <a:r>
              <a:rPr lang="es-ES" sz="4400" b="1" i="1" dirty="0">
                <a:solidFill>
                  <a:srgbClr val="7030A0"/>
                </a:solidFill>
              </a:rPr>
              <a:t>de Mesopotamia, Judea y también Capadocia, </a:t>
            </a:r>
          </a:p>
          <a:p>
            <a:pPr marL="0" indent="0" algn="ctr">
              <a:buNone/>
            </a:pPr>
            <a:r>
              <a:rPr lang="es-ES" sz="4400" b="1" i="1" dirty="0" err="1">
                <a:solidFill>
                  <a:srgbClr val="7030A0"/>
                </a:solidFill>
              </a:rPr>
              <a:t>eI</a:t>
            </a:r>
            <a:r>
              <a:rPr lang="es-ES" sz="4400" b="1" i="1" dirty="0">
                <a:solidFill>
                  <a:srgbClr val="7030A0"/>
                </a:solidFill>
              </a:rPr>
              <a:t> Ponto y Asia, </a:t>
            </a:r>
            <a:r>
              <a:rPr lang="es-ES" sz="2000" b="1" i="1" dirty="0">
                <a:solidFill>
                  <a:srgbClr val="7030A0"/>
                </a:solidFill>
              </a:rPr>
              <a:t>10</a:t>
            </a:r>
            <a:r>
              <a:rPr lang="es-ES" sz="4400" b="1" i="1" dirty="0">
                <a:solidFill>
                  <a:srgbClr val="7030A0"/>
                </a:solidFill>
              </a:rPr>
              <a:t>Frigia y también Panfilia, Egipto </a:t>
            </a:r>
          </a:p>
          <a:p>
            <a:pPr marL="0" indent="0" algn="ctr">
              <a:buNone/>
            </a:pPr>
            <a:r>
              <a:rPr lang="es-ES" sz="4400" b="1" i="1" dirty="0">
                <a:solidFill>
                  <a:srgbClr val="7030A0"/>
                </a:solidFill>
              </a:rPr>
              <a:t>y la región de Libia, que limita con Cirene, y los romanos residentes, </a:t>
            </a:r>
            <a:r>
              <a:rPr lang="es-ES" sz="2000" b="1" i="1" dirty="0">
                <a:solidFill>
                  <a:srgbClr val="7030A0"/>
                </a:solidFill>
              </a:rPr>
              <a:t>11</a:t>
            </a:r>
            <a:r>
              <a:rPr lang="es-ES" sz="4400" b="1" i="1" dirty="0">
                <a:solidFill>
                  <a:srgbClr val="7030A0"/>
                </a:solidFill>
              </a:rPr>
              <a:t>judíos y también prosélitos, cretenses y árabes</a:t>
            </a:r>
            <a:r>
              <a:rPr lang="es-ES" sz="4400" b="1" dirty="0"/>
              <a:t>, </a:t>
            </a:r>
            <a:r>
              <a:rPr lang="es-ES" sz="4400" b="1" i="1" dirty="0">
                <a:solidFill>
                  <a:srgbClr val="C00000"/>
                </a:solidFill>
              </a:rPr>
              <a:t>los oímos hablar en NUESTRAS lenguas </a:t>
            </a:r>
            <a:r>
              <a:rPr lang="es-ES" sz="3200" b="1" dirty="0"/>
              <a:t>(</a:t>
            </a:r>
            <a:r>
              <a:rPr lang="es-ES" sz="3200" b="1" dirty="0" err="1"/>
              <a:t>dialéctos</a:t>
            </a:r>
            <a:r>
              <a:rPr lang="es-ES" sz="3200" b="1" dirty="0"/>
              <a:t>)</a:t>
            </a:r>
            <a:r>
              <a:rPr lang="es-ES" sz="4400" b="1" dirty="0"/>
              <a:t> de las </a:t>
            </a:r>
            <a:r>
              <a:rPr lang="es-ES" sz="4400" b="1" dirty="0">
                <a:solidFill>
                  <a:srgbClr val="C00000"/>
                </a:solidFill>
              </a:rPr>
              <a:t>maravillas de Dios</a:t>
            </a:r>
            <a:r>
              <a:rPr lang="es-ES" sz="4400" b="1" dirty="0"/>
              <a:t>». </a:t>
            </a:r>
          </a:p>
          <a:p>
            <a:pPr marL="0" indent="0" algn="ctr">
              <a:buNone/>
            </a:pPr>
            <a:r>
              <a:rPr lang="es-ES" sz="2000" b="1" baseline="30000" dirty="0"/>
              <a:t>12</a:t>
            </a:r>
            <a:r>
              <a:rPr lang="es-ES" sz="4400" b="1" dirty="0"/>
              <a:t>Todos estaban estupefactos y perplejos, y (se) decían unos a otros: «¿Qué significa esto?». </a:t>
            </a:r>
          </a:p>
          <a:p>
            <a:pPr marL="0" indent="0" algn="ctr">
              <a:buNone/>
            </a:pPr>
            <a:r>
              <a:rPr lang="es-ES" sz="2000" b="1" baseline="30000" dirty="0"/>
              <a:t>13</a:t>
            </a:r>
            <a:r>
              <a:rPr lang="es-ES" sz="4400" b="1" dirty="0"/>
              <a:t>Otros, burlándose, decían: Están llenos de mosto».</a:t>
            </a:r>
            <a:endParaRPr lang="es-AR" sz="4400" b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876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22513"/>
          </a:xfrm>
          <a:solidFill>
            <a:srgbClr val="FFF4D5"/>
          </a:solidFill>
        </p:spPr>
        <p:txBody>
          <a:bodyPr>
            <a:normAutofit fontScale="90000"/>
          </a:bodyPr>
          <a:lstStyle/>
          <a:p>
            <a:pPr algn="ctr"/>
            <a:r>
              <a:rPr lang="es-AR" b="1">
                <a:solidFill>
                  <a:srgbClr val="C00000"/>
                </a:solidFill>
              </a:rPr>
              <a:t>La lista de los pueblos (Hch. 2, 1-13)</a:t>
            </a:r>
            <a:endParaRPr lang="es-AR" b="1" dirty="0">
              <a:solidFill>
                <a:srgbClr val="C00000"/>
              </a:solidFill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3949" y="866774"/>
            <a:ext cx="10134601" cy="542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853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tx1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843" y="1391478"/>
            <a:ext cx="8123583" cy="47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39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tx1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42" y="848139"/>
            <a:ext cx="10296941" cy="52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6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460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2450" y="503582"/>
            <a:ext cx="9144001" cy="582812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endParaRPr lang="es-AR" sz="5200" b="1" dirty="0"/>
          </a:p>
          <a:p>
            <a:pPr marL="0" indent="0">
              <a:buNone/>
              <a:defRPr/>
            </a:pPr>
            <a:r>
              <a:rPr lang="es-AR" sz="5200" b="1" dirty="0"/>
              <a:t>a. </a:t>
            </a:r>
            <a:r>
              <a:rPr lang="es-AR" sz="5200" dirty="0"/>
              <a:t>Génesis 10:  todos los </a:t>
            </a:r>
            <a:r>
              <a:rPr lang="es-AR" sz="5200" b="1" dirty="0">
                <a:solidFill>
                  <a:srgbClr val="00642D"/>
                </a:solidFill>
              </a:rPr>
              <a:t>Pueblos</a:t>
            </a:r>
            <a:r>
              <a:rPr lang="es-AR" sz="5200" dirty="0"/>
              <a:t>.</a:t>
            </a:r>
          </a:p>
          <a:p>
            <a:pPr marL="514350" indent="-514350">
              <a:buNone/>
              <a:defRPr/>
            </a:pPr>
            <a:endParaRPr lang="es-ES_tradnl" sz="5200" dirty="0"/>
          </a:p>
          <a:p>
            <a:pPr>
              <a:buNone/>
              <a:defRPr/>
            </a:pPr>
            <a:r>
              <a:rPr lang="es-AR" sz="5200" dirty="0"/>
              <a:t>                          </a:t>
            </a:r>
            <a:r>
              <a:rPr lang="es-AR" sz="5200" b="1" dirty="0"/>
              <a:t>b.  </a:t>
            </a:r>
            <a:r>
              <a:rPr lang="es-AR" sz="5200" dirty="0"/>
              <a:t>Gn.11, 1-9: </a:t>
            </a:r>
            <a:r>
              <a:rPr lang="es-AR" sz="5200" b="1" dirty="0">
                <a:solidFill>
                  <a:srgbClr val="FF0000"/>
                </a:solidFill>
              </a:rPr>
              <a:t>Babel </a:t>
            </a:r>
          </a:p>
          <a:p>
            <a:pPr>
              <a:buNone/>
              <a:defRPr/>
            </a:pPr>
            <a:r>
              <a:rPr lang="es-AR" sz="5200" dirty="0"/>
              <a:t>                                (</a:t>
            </a:r>
            <a:r>
              <a:rPr lang="es-AR" sz="5200" b="1" dirty="0" err="1"/>
              <a:t>IN</a:t>
            </a:r>
            <a:r>
              <a:rPr lang="es-AR" sz="5200" dirty="0" err="1"/>
              <a:t>comunicación</a:t>
            </a:r>
            <a:r>
              <a:rPr lang="es-AR" sz="5200" dirty="0"/>
              <a:t>)</a:t>
            </a:r>
          </a:p>
          <a:p>
            <a:pPr>
              <a:buNone/>
              <a:defRPr/>
            </a:pPr>
            <a:endParaRPr lang="es-ES" sz="5200" dirty="0"/>
          </a:p>
          <a:p>
            <a:pPr>
              <a:buNone/>
              <a:defRPr/>
            </a:pPr>
            <a:r>
              <a:rPr lang="es-AR" sz="5200" dirty="0"/>
              <a:t>                          </a:t>
            </a:r>
            <a:r>
              <a:rPr lang="es-AR" sz="5200" b="1" dirty="0"/>
              <a:t>b’.</a:t>
            </a:r>
            <a:r>
              <a:rPr lang="es-AR" sz="5200" dirty="0"/>
              <a:t>  </a:t>
            </a:r>
            <a:r>
              <a:rPr lang="es-AR" sz="5200" dirty="0" err="1"/>
              <a:t>Hch</a:t>
            </a:r>
            <a:r>
              <a:rPr lang="es-AR" sz="5200" dirty="0"/>
              <a:t> 2, 1-4: </a:t>
            </a:r>
            <a:r>
              <a:rPr lang="es-AR" sz="5200" b="1" dirty="0">
                <a:solidFill>
                  <a:srgbClr val="FF0000"/>
                </a:solidFill>
              </a:rPr>
              <a:t>Pentecostés </a:t>
            </a:r>
          </a:p>
          <a:p>
            <a:pPr>
              <a:buNone/>
              <a:defRPr/>
            </a:pPr>
            <a:r>
              <a:rPr lang="es-AR" sz="5200" dirty="0"/>
              <a:t>                                (Comunicación)</a:t>
            </a:r>
          </a:p>
          <a:p>
            <a:pPr>
              <a:buNone/>
              <a:defRPr/>
            </a:pPr>
            <a:endParaRPr lang="es-ES" sz="5200" dirty="0"/>
          </a:p>
          <a:p>
            <a:pPr>
              <a:buNone/>
              <a:defRPr/>
            </a:pPr>
            <a:r>
              <a:rPr lang="es-AR" sz="5200" b="1" dirty="0"/>
              <a:t>a’.</a:t>
            </a:r>
            <a:r>
              <a:rPr lang="es-AR" sz="5200" dirty="0"/>
              <a:t>  </a:t>
            </a:r>
            <a:r>
              <a:rPr lang="es-AR" sz="5200" dirty="0" err="1"/>
              <a:t>Hch</a:t>
            </a:r>
            <a:r>
              <a:rPr lang="es-AR" sz="5200" dirty="0"/>
              <a:t> 2,5 -13:  todos los </a:t>
            </a:r>
            <a:r>
              <a:rPr lang="es-AR" sz="5200" b="1" dirty="0">
                <a:solidFill>
                  <a:srgbClr val="00642D"/>
                </a:solidFill>
              </a:rPr>
              <a:t>Pueblos</a:t>
            </a:r>
            <a:endParaRPr lang="es-ES" sz="5200" dirty="0">
              <a:solidFill>
                <a:srgbClr val="00642D"/>
              </a:solidFill>
            </a:endParaRPr>
          </a:p>
          <a:p>
            <a:pPr>
              <a:buNone/>
              <a:defRPr/>
            </a:pPr>
            <a:r>
              <a:rPr lang="es-AR" dirty="0"/>
              <a:t> </a:t>
            </a:r>
            <a:endParaRPr lang="es-ES" dirty="0"/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137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6FAF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sz="9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AR" sz="9600" b="1" dirty="0">
                <a:solidFill>
                  <a:srgbClr val="FF0000"/>
                </a:solidFill>
              </a:rPr>
              <a:t>La </a:t>
            </a:r>
            <a:r>
              <a:rPr lang="es-AR" sz="9600" b="1" i="1" dirty="0">
                <a:solidFill>
                  <a:srgbClr val="FF0000"/>
                </a:solidFill>
              </a:rPr>
              <a:t>Gran Tensión </a:t>
            </a:r>
          </a:p>
          <a:p>
            <a:pPr marL="0" indent="0" algn="ctr">
              <a:buNone/>
            </a:pPr>
            <a:r>
              <a:rPr lang="es-AR" sz="9600" b="1" dirty="0">
                <a:solidFill>
                  <a:srgbClr val="FF0000"/>
                </a:solidFill>
              </a:rPr>
              <a:t>de la obra</a:t>
            </a:r>
          </a:p>
        </p:txBody>
      </p:sp>
    </p:spTree>
    <p:extLst>
      <p:ext uri="{BB962C8B-B14F-4D97-AF65-F5344CB8AC3E}">
        <p14:creationId xmlns:p14="http://schemas.microsoft.com/office/powerpoint/2010/main" val="82954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000" b="1" baseline="30000" dirty="0"/>
              <a:t>l4</a:t>
            </a:r>
            <a:r>
              <a:rPr lang="es-ES" sz="6600" b="1" dirty="0"/>
              <a:t>Entonces Pedro, de pie con los once, levantó la voz y les declaró:</a:t>
            </a:r>
            <a:endParaRPr lang="es-AR" sz="6600" b="1" dirty="0"/>
          </a:p>
          <a:p>
            <a:pPr marL="0" indent="0" algn="ctr">
              <a:buNone/>
            </a:pPr>
            <a:r>
              <a:rPr lang="es-ES" sz="6600" b="1" dirty="0"/>
              <a:t>«Varones </a:t>
            </a:r>
            <a:r>
              <a:rPr lang="es-ES" sz="6600" b="1" i="1" dirty="0"/>
              <a:t>judíos</a:t>
            </a:r>
            <a:r>
              <a:rPr lang="es-ES" sz="6600" b="1" dirty="0"/>
              <a:t> y todos los habitantes de </a:t>
            </a:r>
            <a:r>
              <a:rPr lang="es-ES" sz="6600" b="1" i="1" dirty="0"/>
              <a:t>Jerusalén</a:t>
            </a:r>
            <a:r>
              <a:rPr lang="es-ES" sz="6600" b="1" dirty="0"/>
              <a:t>, </a:t>
            </a:r>
          </a:p>
          <a:p>
            <a:pPr marL="0" indent="0" algn="ctr">
              <a:buNone/>
            </a:pPr>
            <a:r>
              <a:rPr lang="es-ES" sz="6600" b="1" dirty="0"/>
              <a:t>que eso os quede claro, </a:t>
            </a:r>
          </a:p>
          <a:p>
            <a:pPr marL="0" indent="0" algn="ctr">
              <a:buNone/>
            </a:pPr>
            <a:r>
              <a:rPr lang="es-ES" sz="6600" b="1" dirty="0"/>
              <a:t>y prestad oído a mis palabras.</a:t>
            </a:r>
            <a:endParaRPr lang="es-AR" sz="6600" b="1" dirty="0"/>
          </a:p>
        </p:txBody>
      </p:sp>
    </p:spTree>
    <p:extLst>
      <p:ext uri="{BB962C8B-B14F-4D97-AF65-F5344CB8AC3E}">
        <p14:creationId xmlns:p14="http://schemas.microsoft.com/office/powerpoint/2010/main" val="2622140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1" baseline="30000" dirty="0"/>
              <a:t>15</a:t>
            </a:r>
            <a:r>
              <a:rPr lang="es-ES" sz="6000" b="1" dirty="0"/>
              <a:t>En efecto, </a:t>
            </a:r>
          </a:p>
          <a:p>
            <a:pPr marL="0" indent="0" algn="ctr">
              <a:buNone/>
            </a:pPr>
            <a:r>
              <a:rPr lang="es-ES" sz="6000" b="1" dirty="0"/>
              <a:t>estos no están borrachos como vosotros suponéis, </a:t>
            </a:r>
          </a:p>
          <a:p>
            <a:pPr marL="0" indent="0" algn="ctr">
              <a:buNone/>
            </a:pPr>
            <a:r>
              <a:rPr lang="es-ES" sz="6000" b="1" dirty="0"/>
              <a:t>ya que es la tercera hora del día; </a:t>
            </a:r>
          </a:p>
          <a:p>
            <a:pPr marL="0" indent="0" algn="ctr">
              <a:buNone/>
            </a:pPr>
            <a:r>
              <a:rPr lang="es-ES" sz="6000" b="1" baseline="30000" dirty="0"/>
              <a:t>16</a:t>
            </a:r>
            <a:r>
              <a:rPr lang="es-ES" sz="6000" b="1" dirty="0"/>
              <a:t>sino que esto es lo que dijo </a:t>
            </a:r>
          </a:p>
          <a:p>
            <a:pPr marL="0" indent="0" algn="ctr">
              <a:buNone/>
            </a:pPr>
            <a:r>
              <a:rPr lang="es-ES" sz="6000" b="1" dirty="0"/>
              <a:t>el profeta </a:t>
            </a:r>
            <a:r>
              <a:rPr lang="es-ES" sz="6000" b="1" dirty="0">
                <a:solidFill>
                  <a:srgbClr val="C00000"/>
                </a:solidFill>
              </a:rPr>
              <a:t>Joel</a:t>
            </a:r>
            <a:r>
              <a:rPr lang="es-ES" sz="6000" b="1" dirty="0"/>
              <a:t>:</a:t>
            </a:r>
            <a:endParaRPr lang="es-AR" sz="6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60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-16565"/>
            <a:ext cx="12192000" cy="6858000"/>
          </a:xfrm>
          <a:solidFill>
            <a:srgbClr val="FFFF00"/>
          </a:solidFill>
        </p:spPr>
        <p:txBody>
          <a:bodyPr/>
          <a:lstStyle/>
          <a:p>
            <a:pPr algn="just" eaLnBrk="1" hangingPunct="1">
              <a:buFontTx/>
              <a:buNone/>
            </a:pPr>
            <a:endParaRPr lang="es-ES" altLang="es-AR" sz="1400" b="1" dirty="0"/>
          </a:p>
          <a:p>
            <a:pPr algn="just" eaLnBrk="1" hangingPunct="1">
              <a:buFontTx/>
              <a:buNone/>
            </a:pPr>
            <a:r>
              <a:rPr lang="es-ES" altLang="es-AR" sz="3600" b="1" dirty="0"/>
              <a:t>   En los últimos días, dice el Señor,</a:t>
            </a:r>
          </a:p>
          <a:p>
            <a:pPr algn="just" eaLnBrk="1" hangingPunct="1">
              <a:buFontTx/>
              <a:buNone/>
            </a:pPr>
            <a:r>
              <a:rPr lang="es-ES" altLang="es-AR" sz="3600" b="1" dirty="0"/>
              <a:t>   derramaré mi Espíritu sobre </a:t>
            </a:r>
          </a:p>
          <a:p>
            <a:pPr algn="just" eaLnBrk="1" hangingPunct="1">
              <a:buFontTx/>
              <a:buNone/>
            </a:pPr>
            <a:r>
              <a:rPr lang="es-ES" altLang="es-AR" sz="3600" b="1" dirty="0">
                <a:solidFill>
                  <a:srgbClr val="C00000"/>
                </a:solidFill>
              </a:rPr>
              <a:t>   todos los seres humanos                           </a:t>
            </a:r>
            <a:r>
              <a:rPr lang="es-ES" altLang="es-AR" sz="3600" b="1" dirty="0">
                <a:solidFill>
                  <a:srgbClr val="7030A0"/>
                </a:solidFill>
              </a:rPr>
              <a:t>(judíos)</a:t>
            </a:r>
          </a:p>
          <a:p>
            <a:pPr algn="just" eaLnBrk="1" hangingPunct="1">
              <a:buFontTx/>
              <a:buNone/>
            </a:pPr>
            <a:r>
              <a:rPr lang="es-ES" altLang="es-AR" sz="3600" b="1" dirty="0"/>
              <a:t>   y profetizarán </a:t>
            </a:r>
            <a:r>
              <a:rPr lang="es-ES" altLang="es-AR" sz="3600" b="1" dirty="0">
                <a:solidFill>
                  <a:srgbClr val="C00000"/>
                </a:solidFill>
              </a:rPr>
              <a:t>sus hijos y sus hijas</a:t>
            </a:r>
            <a:r>
              <a:rPr lang="es-ES" altLang="es-AR" sz="3600" b="1" dirty="0"/>
              <a:t>;          </a:t>
            </a:r>
            <a:r>
              <a:rPr lang="es-ES" altLang="es-AR" sz="3600" b="1" dirty="0">
                <a:solidFill>
                  <a:srgbClr val="7030A0"/>
                </a:solidFill>
              </a:rPr>
              <a:t>(varones)</a:t>
            </a:r>
          </a:p>
          <a:p>
            <a:pPr algn="just" eaLnBrk="1" hangingPunct="1">
              <a:buFontTx/>
              <a:buNone/>
            </a:pPr>
            <a:r>
              <a:rPr lang="es-ES" altLang="es-AR" sz="3600" b="1" dirty="0"/>
              <a:t>   los </a:t>
            </a:r>
            <a:r>
              <a:rPr lang="es-ES" altLang="es-AR" sz="3600" b="1" dirty="0">
                <a:solidFill>
                  <a:srgbClr val="C00000"/>
                </a:solidFill>
              </a:rPr>
              <a:t>jóvenes verán visiones</a:t>
            </a:r>
            <a:r>
              <a:rPr lang="es-ES" altLang="es-AR" sz="3600" b="1" dirty="0"/>
              <a:t>                         </a:t>
            </a:r>
            <a:r>
              <a:rPr lang="es-ES" altLang="es-AR" sz="3600" b="1" dirty="0">
                <a:solidFill>
                  <a:srgbClr val="7030A0"/>
                </a:solidFill>
              </a:rPr>
              <a:t>(ancianos)</a:t>
            </a:r>
          </a:p>
          <a:p>
            <a:pPr algn="just" eaLnBrk="1" hangingPunct="1">
              <a:buFontTx/>
              <a:buNone/>
            </a:pPr>
            <a:r>
              <a:rPr lang="es-ES" altLang="es-AR" sz="3600" b="1" dirty="0"/>
              <a:t>   y los </a:t>
            </a:r>
            <a:r>
              <a:rPr lang="es-ES" altLang="es-AR" sz="3600" b="1" dirty="0">
                <a:solidFill>
                  <a:srgbClr val="C00000"/>
                </a:solidFill>
              </a:rPr>
              <a:t>ancianos</a:t>
            </a:r>
            <a:r>
              <a:rPr lang="es-ES" altLang="es-AR" sz="3600" b="1" dirty="0"/>
              <a:t> tendrán sueños proféticos.</a:t>
            </a:r>
          </a:p>
          <a:p>
            <a:pPr algn="just" eaLnBrk="1" hangingPunct="1">
              <a:buFontTx/>
              <a:buNone/>
            </a:pPr>
            <a:r>
              <a:rPr lang="es-ES" altLang="es-AR" sz="3600" b="1" dirty="0"/>
              <a:t>   Más aún, </a:t>
            </a:r>
          </a:p>
          <a:p>
            <a:pPr algn="just" eaLnBrk="1" hangingPunct="1">
              <a:buFontTx/>
              <a:buNone/>
            </a:pPr>
            <a:r>
              <a:rPr lang="es-ES" altLang="es-AR" sz="3600" b="1" dirty="0"/>
              <a:t>   derramaré mi Espíritu</a:t>
            </a:r>
          </a:p>
          <a:p>
            <a:pPr algn="just" eaLnBrk="1" hangingPunct="1">
              <a:buFontTx/>
              <a:buNone/>
            </a:pPr>
            <a:r>
              <a:rPr lang="es-ES" altLang="es-AR" sz="3600" b="1" dirty="0"/>
              <a:t>   sobre  </a:t>
            </a:r>
            <a:r>
              <a:rPr lang="es-ES" altLang="es-AR" sz="3600" b="1" dirty="0">
                <a:solidFill>
                  <a:srgbClr val="C00000"/>
                </a:solidFill>
              </a:rPr>
              <a:t>siervos y servidoras</a:t>
            </a:r>
            <a:r>
              <a:rPr lang="es-ES" altLang="es-AR" sz="3600" b="1" dirty="0"/>
              <a:t>,                       </a:t>
            </a:r>
            <a:r>
              <a:rPr lang="es-ES" altLang="es-AR" sz="3600" b="1" dirty="0">
                <a:solidFill>
                  <a:srgbClr val="7030A0"/>
                </a:solidFill>
              </a:rPr>
              <a:t>(libres)</a:t>
            </a:r>
          </a:p>
          <a:p>
            <a:pPr algn="just" eaLnBrk="1" hangingPunct="1">
              <a:buFontTx/>
              <a:buNone/>
            </a:pPr>
            <a:r>
              <a:rPr lang="es-ES" altLang="es-AR" sz="3600" b="1" dirty="0"/>
              <a:t>   y ellos profetizarán.</a:t>
            </a:r>
          </a:p>
          <a:p>
            <a:pPr eaLnBrk="1" hangingPunct="1"/>
            <a:endParaRPr lang="es-ES" altLang="es-AR" dirty="0"/>
          </a:p>
        </p:txBody>
      </p:sp>
    </p:spTree>
    <p:extLst>
      <p:ext uri="{BB962C8B-B14F-4D97-AF65-F5344CB8AC3E}">
        <p14:creationId xmlns:p14="http://schemas.microsoft.com/office/powerpoint/2010/main" val="4199855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8800" b="1" dirty="0">
                <a:solidFill>
                  <a:srgbClr val="FF0000"/>
                </a:solidFill>
              </a:rPr>
              <a:t>Siervos y Siervas…</a:t>
            </a:r>
          </a:p>
          <a:p>
            <a:pPr marL="0" indent="0" algn="ctr">
              <a:buNone/>
            </a:pPr>
            <a:r>
              <a:rPr lang="es-ES" sz="8800" b="1" dirty="0"/>
              <a:t>¡Lo que dice el profeta es</a:t>
            </a:r>
            <a:endParaRPr lang="es-AR" sz="8800" b="1" dirty="0"/>
          </a:p>
          <a:p>
            <a:pPr marL="0" lvl="0" indent="0" algn="ctr">
              <a:buNone/>
            </a:pPr>
            <a:r>
              <a:rPr lang="es-ES" sz="8800" b="1" i="1" dirty="0">
                <a:solidFill>
                  <a:srgbClr val="C00000"/>
                </a:solidFill>
              </a:rPr>
              <a:t>una democratización </a:t>
            </a:r>
          </a:p>
          <a:p>
            <a:pPr marL="0" lvl="0" indent="0" algn="ctr">
              <a:buNone/>
            </a:pPr>
            <a:r>
              <a:rPr lang="es-ES" sz="8800" b="1" i="1" dirty="0">
                <a:solidFill>
                  <a:srgbClr val="C00000"/>
                </a:solidFill>
              </a:rPr>
              <a:t>absoluta del Soplo</a:t>
            </a:r>
            <a:r>
              <a:rPr lang="es-ES" sz="8800" b="1" dirty="0"/>
              <a:t>! </a:t>
            </a:r>
            <a:endParaRPr lang="es-AR" sz="8800" dirty="0"/>
          </a:p>
        </p:txBody>
      </p:sp>
    </p:spTree>
    <p:extLst>
      <p:ext uri="{BB962C8B-B14F-4D97-AF65-F5344CB8AC3E}">
        <p14:creationId xmlns:p14="http://schemas.microsoft.com/office/powerpoint/2010/main" val="3802280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57389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s-AR" b="1" cap="small" dirty="0">
                <a:solidFill>
                  <a:srgbClr val="FFFF00"/>
                </a:solidFill>
              </a:rPr>
              <a:t> </a:t>
            </a:r>
            <a:br>
              <a:rPr lang="es-ES" dirty="0">
                <a:solidFill>
                  <a:srgbClr val="FFFF00"/>
                </a:solidFill>
              </a:rPr>
            </a:b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1099930" y="331304"/>
            <a:ext cx="10058400" cy="6135757"/>
          </a:xfrm>
          <a:solidFill>
            <a:srgbClr val="FFF4D5"/>
          </a:solidFill>
        </p:spPr>
        <p:txBody>
          <a:bodyPr>
            <a:no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AR" altLang="es-AR" sz="4400" b="1" i="1" dirty="0"/>
              <a:t>Primera tensión:</a:t>
            </a:r>
            <a:endParaRPr lang="es-ES" altLang="es-AR" sz="4400" b="1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AR" altLang="es-AR" sz="4400" b="1" i="1" dirty="0"/>
              <a:t>	</a:t>
            </a:r>
            <a:r>
              <a:rPr lang="es-AR" altLang="es-AR" sz="4400" b="1" i="1" dirty="0" err="1">
                <a:solidFill>
                  <a:srgbClr val="C00000"/>
                </a:solidFill>
              </a:rPr>
              <a:t>Dia-bólica</a:t>
            </a:r>
            <a:r>
              <a:rPr lang="es-AR" altLang="es-AR" sz="4400" b="1" i="1" dirty="0">
                <a:solidFill>
                  <a:srgbClr val="C00000"/>
                </a:solidFill>
              </a:rPr>
              <a:t> vs. </a:t>
            </a:r>
            <a:r>
              <a:rPr lang="es-AR" altLang="es-AR" sz="4400" b="1" i="1" dirty="0" err="1">
                <a:solidFill>
                  <a:srgbClr val="C00000"/>
                </a:solidFill>
              </a:rPr>
              <a:t>Sym-bólica</a:t>
            </a:r>
            <a:endParaRPr lang="es-ES" altLang="es-AR" sz="4400" b="1" dirty="0">
              <a:solidFill>
                <a:srgbClr val="C0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AR" altLang="es-AR" sz="4800" b="1" i="1" dirty="0"/>
              <a:t> </a:t>
            </a:r>
            <a:endParaRPr lang="es-ES" altLang="es-AR" sz="4800" b="1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AR" altLang="es-AR" sz="4400" b="1" dirty="0"/>
              <a:t>Segunda tensión: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AR" altLang="es-AR" sz="4400" b="1" dirty="0"/>
              <a:t>   </a:t>
            </a:r>
            <a:r>
              <a:rPr lang="es-AR" altLang="es-AR" sz="4400" b="1" dirty="0">
                <a:solidFill>
                  <a:srgbClr val="C00000"/>
                </a:solidFill>
              </a:rPr>
              <a:t>Globalización vs. inculturación 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AR" altLang="es-AR" sz="4800" b="1" dirty="0">
              <a:solidFill>
                <a:srgbClr val="C0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AR" altLang="es-AR" sz="4400" b="1" dirty="0"/>
              <a:t>Tercera tensión: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AR" altLang="es-AR" sz="4400" b="1" dirty="0">
                <a:solidFill>
                  <a:srgbClr val="C00000"/>
                </a:solidFill>
              </a:rPr>
              <a:t>Exclusión vs. Inclusión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ES" altLang="es-AR" sz="4400" b="1" dirty="0"/>
          </a:p>
        </p:txBody>
      </p:sp>
    </p:spTree>
    <p:extLst>
      <p:ext uri="{BB962C8B-B14F-4D97-AF65-F5344CB8AC3E}">
        <p14:creationId xmlns:p14="http://schemas.microsoft.com/office/powerpoint/2010/main" val="3297943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9750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s-AR" sz="9600" b="1" dirty="0">
                <a:solidFill>
                  <a:srgbClr val="FF0000"/>
                </a:solidFill>
              </a:rPr>
            </a:br>
            <a:r>
              <a:rPr lang="es-AR" sz="9600" b="1" dirty="0">
                <a:solidFill>
                  <a:srgbClr val="FF0000"/>
                </a:solidFill>
              </a:rPr>
              <a:t>Hechos de los Apóstoles 8</a:t>
            </a:r>
            <a:br>
              <a:rPr lang="es-AR" sz="9600" b="1" dirty="0">
                <a:solidFill>
                  <a:srgbClr val="FF0000"/>
                </a:solidFill>
              </a:rPr>
            </a:br>
            <a:endParaRPr lang="es-AR" sz="9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975020"/>
            <a:ext cx="12192000" cy="38829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AR" sz="9600" b="1" dirty="0"/>
              <a:t>Pentecostés Samaritano </a:t>
            </a:r>
          </a:p>
          <a:p>
            <a:endParaRPr lang="es-AR" sz="9600" b="1" dirty="0"/>
          </a:p>
        </p:txBody>
      </p:sp>
    </p:spTree>
    <p:extLst>
      <p:ext uri="{BB962C8B-B14F-4D97-AF65-F5344CB8AC3E}">
        <p14:creationId xmlns:p14="http://schemas.microsoft.com/office/powerpoint/2010/main" val="2667131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600" b="1" dirty="0">
                <a:solidFill>
                  <a:srgbClr val="C00000"/>
                </a:solidFill>
              </a:rPr>
              <a:t>Capítulo 8</a:t>
            </a:r>
          </a:p>
          <a:p>
            <a:pPr marL="0" indent="0" algn="ctr">
              <a:buNone/>
            </a:pPr>
            <a:r>
              <a:rPr lang="es-AR" sz="2400" b="1" dirty="0"/>
              <a:t>1 </a:t>
            </a:r>
            <a:r>
              <a:rPr lang="es-AR" sz="3600" b="1" dirty="0">
                <a:solidFill>
                  <a:srgbClr val="C00000"/>
                </a:solidFill>
              </a:rPr>
              <a:t>Saulo</a:t>
            </a:r>
            <a:r>
              <a:rPr lang="es-AR" sz="3600" b="1" dirty="0"/>
              <a:t> aprobó la muerte de Esteban. </a:t>
            </a:r>
          </a:p>
          <a:p>
            <a:pPr marL="0" indent="0" algn="ctr">
              <a:buNone/>
            </a:pPr>
            <a:r>
              <a:rPr lang="es-AR" sz="3600" b="1" dirty="0"/>
              <a:t>Ese mismo día, se desencadenó una violenta persecución </a:t>
            </a:r>
            <a:r>
              <a:rPr lang="es-AR" sz="3600" b="1" i="1" dirty="0"/>
              <a:t>CONTRA </a:t>
            </a:r>
            <a:r>
              <a:rPr lang="es-AR" sz="3600" b="1" dirty="0"/>
              <a:t>la Iglesia </a:t>
            </a:r>
            <a:r>
              <a:rPr lang="es-AR" sz="3600" b="1" dirty="0">
                <a:solidFill>
                  <a:srgbClr val="C00000"/>
                </a:solidFill>
              </a:rPr>
              <a:t>de Jerusalén</a:t>
            </a:r>
            <a:r>
              <a:rPr lang="es-AR" sz="3600" b="1" dirty="0"/>
              <a:t>. </a:t>
            </a:r>
          </a:p>
          <a:p>
            <a:pPr marL="0" indent="0" algn="ctr">
              <a:buNone/>
            </a:pPr>
            <a:r>
              <a:rPr lang="es-AR" sz="3600" b="1" dirty="0"/>
              <a:t>Todos, </a:t>
            </a:r>
            <a:r>
              <a:rPr lang="es-AR" sz="3600" b="1" dirty="0">
                <a:solidFill>
                  <a:srgbClr val="C00000"/>
                </a:solidFill>
              </a:rPr>
              <a:t>EXCEPTO los Apóstoles</a:t>
            </a:r>
            <a:r>
              <a:rPr lang="es-AR" sz="3600" b="1" dirty="0"/>
              <a:t>, </a:t>
            </a:r>
          </a:p>
          <a:p>
            <a:pPr marL="0" indent="0" algn="ctr">
              <a:buNone/>
            </a:pPr>
            <a:r>
              <a:rPr lang="es-AR" sz="3600" b="1" dirty="0"/>
              <a:t>se </a:t>
            </a:r>
            <a:r>
              <a:rPr lang="es-AR" sz="3600" b="1" i="1" dirty="0">
                <a:solidFill>
                  <a:srgbClr val="0070C0"/>
                </a:solidFill>
              </a:rPr>
              <a:t>DISPERSARON</a:t>
            </a:r>
            <a:r>
              <a:rPr lang="es-AR" sz="3600" b="1" dirty="0"/>
              <a:t> por las regiones de </a:t>
            </a:r>
            <a:r>
              <a:rPr lang="es-AR" sz="3600" b="1" dirty="0">
                <a:solidFill>
                  <a:srgbClr val="C00000"/>
                </a:solidFill>
              </a:rPr>
              <a:t>Judea</a:t>
            </a:r>
            <a:r>
              <a:rPr lang="es-AR" sz="3600" b="1" dirty="0"/>
              <a:t> y </a:t>
            </a:r>
            <a:r>
              <a:rPr lang="es-AR" sz="3600" b="1" dirty="0">
                <a:solidFill>
                  <a:srgbClr val="C00000"/>
                </a:solidFill>
              </a:rPr>
              <a:t>Samaría</a:t>
            </a:r>
            <a:r>
              <a:rPr lang="es-AR" sz="3600" b="1" dirty="0"/>
              <a:t>.</a:t>
            </a:r>
          </a:p>
          <a:p>
            <a:pPr marL="0" indent="0" algn="ctr">
              <a:buNone/>
            </a:pPr>
            <a:r>
              <a:rPr lang="es-AR" sz="2400" b="1" dirty="0"/>
              <a:t>2</a:t>
            </a:r>
            <a:r>
              <a:rPr lang="es-AR" sz="3600" b="1" dirty="0"/>
              <a:t> Unos hombres piadosos enterraron a Esteban </a:t>
            </a:r>
          </a:p>
          <a:p>
            <a:pPr marL="0" indent="0" algn="ctr">
              <a:buNone/>
            </a:pPr>
            <a:r>
              <a:rPr lang="es-AR" sz="3600" b="1" dirty="0"/>
              <a:t>y lo lloraron con gran pesar.</a:t>
            </a:r>
          </a:p>
          <a:p>
            <a:pPr marL="0" indent="0" algn="ctr">
              <a:buNone/>
            </a:pPr>
            <a:r>
              <a:rPr lang="es-AR" sz="2400" b="1" dirty="0"/>
              <a:t>3</a:t>
            </a:r>
            <a:r>
              <a:rPr lang="es-AR" sz="3600" b="1" dirty="0"/>
              <a:t> </a:t>
            </a:r>
            <a:r>
              <a:rPr lang="es-AR" sz="3600" b="1" dirty="0">
                <a:solidFill>
                  <a:srgbClr val="C00000"/>
                </a:solidFill>
              </a:rPr>
              <a:t>Saulo</a:t>
            </a:r>
            <a:r>
              <a:rPr lang="es-AR" sz="3600" b="1" dirty="0"/>
              <a:t>, por su parte, </a:t>
            </a:r>
            <a:r>
              <a:rPr lang="es-AR" sz="3600" b="1" dirty="0">
                <a:solidFill>
                  <a:srgbClr val="C00000"/>
                </a:solidFill>
              </a:rPr>
              <a:t>perseguía a la Iglesia</a:t>
            </a:r>
            <a:r>
              <a:rPr lang="es-AR" sz="3600" b="1" dirty="0"/>
              <a:t>; </a:t>
            </a:r>
          </a:p>
          <a:p>
            <a:pPr marL="0" indent="0" algn="ctr">
              <a:buNone/>
            </a:pPr>
            <a:r>
              <a:rPr lang="es-AR" sz="3600" b="1" dirty="0"/>
              <a:t>iba de casa en casa y arrastraba a hombres y </a:t>
            </a:r>
            <a:r>
              <a:rPr lang="es-AR" sz="3600" b="1" i="1" dirty="0"/>
              <a:t>mujeres</a:t>
            </a:r>
            <a:r>
              <a:rPr lang="es-AR" sz="3600" b="1" dirty="0"/>
              <a:t>, llevándolos a la cárcel.</a:t>
            </a:r>
          </a:p>
        </p:txBody>
      </p:sp>
    </p:spTree>
    <p:extLst>
      <p:ext uri="{BB962C8B-B14F-4D97-AF65-F5344CB8AC3E}">
        <p14:creationId xmlns:p14="http://schemas.microsoft.com/office/powerpoint/2010/main" val="3523147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848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7030A0"/>
                </a:solidFill>
              </a:rPr>
              <a:t>Primeras misiones fuera de Jerusalén</a:t>
            </a:r>
            <a:br>
              <a:rPr lang="es-AR" b="1" dirty="0">
                <a:solidFill>
                  <a:srgbClr val="7030A0"/>
                </a:solidFill>
              </a:rPr>
            </a:br>
            <a:endParaRPr lang="es-AR" b="1" dirty="0">
              <a:solidFill>
                <a:srgbClr val="7030A0"/>
              </a:solidFill>
            </a:endParaRPr>
          </a:p>
        </p:txBody>
      </p:sp>
      <p:pic>
        <p:nvPicPr>
          <p:cNvPr id="4" name="Marcador de contenido 3" descr="C:\Users\JUANMA~1\AppData\Local\Temp\FineReader12.00\media\image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798490"/>
            <a:ext cx="9267825" cy="6059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546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b="1" dirty="0"/>
              <a:t>14</a:t>
            </a:r>
            <a:r>
              <a:rPr lang="es-AR" sz="4800" b="1" dirty="0"/>
              <a:t> </a:t>
            </a:r>
            <a:r>
              <a:rPr lang="es-AR" sz="4400" b="1" dirty="0"/>
              <a:t>Cuando los Apóstoles que estaban en Jerusalén oyeron que los samaritanos habían </a:t>
            </a:r>
            <a:r>
              <a:rPr lang="es-AR" sz="4400" b="1" dirty="0">
                <a:solidFill>
                  <a:srgbClr val="C00000"/>
                </a:solidFill>
              </a:rPr>
              <a:t>RECIBIDO </a:t>
            </a:r>
            <a:r>
              <a:rPr lang="es-AR" sz="4400" b="1" dirty="0"/>
              <a:t>la Palabra de Dios, les enviaron a Pedro y a Juan. </a:t>
            </a:r>
            <a:r>
              <a:rPr lang="es-AR" b="1" dirty="0"/>
              <a:t>15</a:t>
            </a:r>
            <a:r>
              <a:rPr lang="es-AR" sz="4800" b="1" dirty="0"/>
              <a:t> </a:t>
            </a:r>
            <a:r>
              <a:rPr lang="es-AR" sz="4400" b="1" dirty="0"/>
              <a:t>Estos, al llegar, </a:t>
            </a:r>
            <a:r>
              <a:rPr lang="es-AR" sz="4400" b="1" i="1" dirty="0">
                <a:solidFill>
                  <a:srgbClr val="C00000"/>
                </a:solidFill>
              </a:rPr>
              <a:t>ORARON</a:t>
            </a:r>
            <a:r>
              <a:rPr lang="es-AR" sz="4400" b="1" i="1" dirty="0">
                <a:solidFill>
                  <a:srgbClr val="FF0000"/>
                </a:solidFill>
              </a:rPr>
              <a:t> por ellos para que recibieran el Espíritu Santo</a:t>
            </a:r>
            <a:r>
              <a:rPr lang="es-AR" sz="4400" b="1" dirty="0"/>
              <a:t>. </a:t>
            </a:r>
            <a:r>
              <a:rPr lang="es-AR" b="1" dirty="0"/>
              <a:t>16 </a:t>
            </a:r>
            <a:r>
              <a:rPr lang="es-AR" sz="4400" b="1" dirty="0"/>
              <a:t>Porque todavía no había descendido sobre ninguno de ellos, sino que </a:t>
            </a:r>
            <a:r>
              <a:rPr lang="es-AR" sz="4400" b="1" dirty="0">
                <a:solidFill>
                  <a:srgbClr val="FF0000"/>
                </a:solidFill>
              </a:rPr>
              <a:t>solamente estaban bautizados en el nombre del Señor Jesús</a:t>
            </a:r>
            <a:r>
              <a:rPr lang="es-AR" sz="4400" b="1" dirty="0"/>
              <a:t>. </a:t>
            </a:r>
          </a:p>
          <a:p>
            <a:pPr marL="0" indent="0" algn="ctr">
              <a:buNone/>
            </a:pPr>
            <a:r>
              <a:rPr lang="es-AR" b="1" dirty="0"/>
              <a:t>17</a:t>
            </a:r>
            <a:r>
              <a:rPr lang="es-AR" sz="4800" b="1" dirty="0"/>
              <a:t> </a:t>
            </a:r>
            <a:r>
              <a:rPr lang="es-AR" sz="4400" b="1" dirty="0"/>
              <a:t>Entonces </a:t>
            </a:r>
            <a:r>
              <a:rPr lang="es-AR" sz="4400" b="1" i="1" dirty="0">
                <a:solidFill>
                  <a:srgbClr val="FF0000"/>
                </a:solidFill>
              </a:rPr>
              <a:t>les IMPUSIERON </a:t>
            </a:r>
            <a:r>
              <a:rPr lang="es-AR" sz="4400" b="1" i="1" dirty="0">
                <a:solidFill>
                  <a:srgbClr val="C00000"/>
                </a:solidFill>
              </a:rPr>
              <a:t>LAS MANOS </a:t>
            </a:r>
          </a:p>
          <a:p>
            <a:pPr marL="0" indent="0" algn="ctr">
              <a:buNone/>
            </a:pPr>
            <a:r>
              <a:rPr lang="es-AR" sz="4400" b="1" i="1" dirty="0">
                <a:solidFill>
                  <a:srgbClr val="FF0000"/>
                </a:solidFill>
              </a:rPr>
              <a:t>y recibieron el Espíritu Santo.</a:t>
            </a:r>
            <a:endParaRPr lang="es-AR" sz="4400" b="1" dirty="0">
              <a:solidFill>
                <a:srgbClr val="00823B"/>
              </a:solidFill>
            </a:endParaRP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3633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6FAF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b="1" dirty="0">
                <a:solidFill>
                  <a:srgbClr val="FF0000"/>
                </a:solidFill>
              </a:rPr>
              <a:t>Mateo 10,</a:t>
            </a:r>
          </a:p>
          <a:p>
            <a:pPr marL="0" indent="0" algn="ctr">
              <a:buNone/>
            </a:pPr>
            <a:r>
              <a:rPr lang="es-ES" b="1" dirty="0"/>
              <a:t>5 </a:t>
            </a:r>
            <a:r>
              <a:rPr lang="es-ES" sz="5400" b="1" i="1" dirty="0"/>
              <a:t>A estos Doce, Jesús los envió con las siguientes instrucciones: </a:t>
            </a:r>
          </a:p>
          <a:p>
            <a:pPr marL="0" indent="0" algn="ctr">
              <a:buNone/>
            </a:pPr>
            <a:r>
              <a:rPr lang="es-ES" sz="5400" b="1" i="1" dirty="0"/>
              <a:t>«NO vayan a regiones </a:t>
            </a:r>
            <a:r>
              <a:rPr lang="es-ES" sz="5400" b="1" i="1" dirty="0">
                <a:solidFill>
                  <a:srgbClr val="FF0000"/>
                </a:solidFill>
              </a:rPr>
              <a:t>paganas</a:t>
            </a:r>
            <a:r>
              <a:rPr lang="es-ES" sz="5400" b="1" i="1" dirty="0"/>
              <a:t>, ni entren en ninguna ciudad de los </a:t>
            </a:r>
            <a:r>
              <a:rPr lang="es-ES" sz="5400" b="1" i="1" dirty="0">
                <a:solidFill>
                  <a:srgbClr val="FF0000"/>
                </a:solidFill>
              </a:rPr>
              <a:t>samaritanos</a:t>
            </a:r>
            <a:r>
              <a:rPr lang="es-ES" sz="5400" b="1" i="1" dirty="0"/>
              <a:t>.</a:t>
            </a:r>
          </a:p>
          <a:p>
            <a:pPr marL="0" indent="0" algn="ctr">
              <a:buNone/>
            </a:pPr>
            <a:r>
              <a:rPr lang="es-ES" b="1" i="1" dirty="0"/>
              <a:t>6 </a:t>
            </a:r>
            <a:r>
              <a:rPr lang="es-ES" sz="5400" b="1" i="1" dirty="0"/>
              <a:t>Vayan, en cambio, a las ovejas perdidas del pueblo de </a:t>
            </a:r>
            <a:r>
              <a:rPr lang="es-ES" sz="5400" b="1" i="1" dirty="0">
                <a:solidFill>
                  <a:srgbClr val="FF0000"/>
                </a:solidFill>
              </a:rPr>
              <a:t>Israel</a:t>
            </a:r>
            <a:r>
              <a:rPr lang="es-ES" sz="5400" b="1" i="1" dirty="0"/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0073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6FAF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1" dirty="0">
                <a:solidFill>
                  <a:srgbClr val="FF0000"/>
                </a:solidFill>
              </a:rPr>
              <a:t>1</a:t>
            </a:r>
            <a:r>
              <a:rPr lang="es-ES" sz="4400" b="1" dirty="0">
                <a:solidFill>
                  <a:srgbClr val="FF0000"/>
                </a:solidFill>
              </a:rPr>
              <a:t>, </a:t>
            </a:r>
            <a:r>
              <a:rPr lang="es-ES" sz="4400" b="1" dirty="0"/>
              <a:t>1 En mi primer Libro, querido Teófilo, me referí a todo lo que </a:t>
            </a:r>
            <a:r>
              <a:rPr lang="es-ES" sz="4400" b="1" dirty="0">
                <a:solidFill>
                  <a:srgbClr val="FF0000"/>
                </a:solidFill>
              </a:rPr>
              <a:t>hizo</a:t>
            </a:r>
            <a:r>
              <a:rPr lang="es-ES" sz="4400" b="1" dirty="0"/>
              <a:t> y </a:t>
            </a:r>
            <a:r>
              <a:rPr lang="es-ES" sz="4400" b="1" dirty="0">
                <a:solidFill>
                  <a:srgbClr val="FF0000"/>
                </a:solidFill>
              </a:rPr>
              <a:t>enseñó</a:t>
            </a:r>
            <a:r>
              <a:rPr lang="es-ES" sz="4400" b="1" dirty="0"/>
              <a:t> Jesús, desde el comienzo,</a:t>
            </a:r>
          </a:p>
          <a:p>
            <a:pPr marL="0" indent="0" algn="ctr">
              <a:buNone/>
            </a:pPr>
            <a:r>
              <a:rPr lang="es-ES" sz="4400" b="1" dirty="0"/>
              <a:t>2 hasta el día en que subió al cielo, después de haber dado, por medio del Espíritu Santo, sus últimas instrucciones a los Apóstoles que había elegido.</a:t>
            </a:r>
          </a:p>
          <a:p>
            <a:pPr marL="0" indent="0" algn="ctr">
              <a:buNone/>
            </a:pPr>
            <a:r>
              <a:rPr lang="es-ES" sz="4400" b="1" dirty="0"/>
              <a:t>3 Después de su Pasión, Jesús se manifestó a ellos dándoles numerosas pruebas de que vivía, y durante cuarenta días se le apareció y les habló del </a:t>
            </a:r>
            <a:r>
              <a:rPr lang="es-ES" sz="4400" b="1" dirty="0">
                <a:solidFill>
                  <a:srgbClr val="FF0000"/>
                </a:solidFill>
              </a:rPr>
              <a:t>REINO DE DIOS</a:t>
            </a:r>
            <a:r>
              <a:rPr lang="es-ES" sz="4400" b="1" dirty="0"/>
              <a:t>.</a:t>
            </a:r>
          </a:p>
          <a:p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956478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6FAF4"/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4000" b="1" dirty="0"/>
              <a:t>Lucas 9, </a:t>
            </a:r>
          </a:p>
          <a:p>
            <a:pPr marL="0" indent="0" algn="ctr">
              <a:buNone/>
            </a:pPr>
            <a:r>
              <a:rPr lang="es-ES" sz="4000" b="1" i="1" dirty="0"/>
              <a:t>Jesús se encaminó decididamente hacia Jerusalén</a:t>
            </a:r>
          </a:p>
          <a:p>
            <a:pPr marL="0" indent="0" algn="ctr">
              <a:buNone/>
            </a:pPr>
            <a:r>
              <a:rPr lang="es-ES" sz="2000" b="1" i="1" dirty="0"/>
              <a:t>52 </a:t>
            </a:r>
            <a:r>
              <a:rPr lang="es-ES" sz="4000" b="1" i="1" dirty="0"/>
              <a:t>y envió mensajeros delante de él. Ellos partieron </a:t>
            </a:r>
          </a:p>
          <a:p>
            <a:pPr marL="0" indent="0" algn="ctr">
              <a:buNone/>
            </a:pPr>
            <a:r>
              <a:rPr lang="es-ES" sz="4000" b="1" i="1" dirty="0"/>
              <a:t>y entraron en un pueblo de </a:t>
            </a:r>
            <a:r>
              <a:rPr lang="es-ES" sz="4000" b="1" i="1" dirty="0">
                <a:solidFill>
                  <a:srgbClr val="FF0000"/>
                </a:solidFill>
              </a:rPr>
              <a:t>SAMARÍA</a:t>
            </a:r>
            <a:r>
              <a:rPr lang="es-ES" sz="4000" b="1" i="1" dirty="0"/>
              <a:t> para prepararle alojamiento.</a:t>
            </a:r>
          </a:p>
          <a:p>
            <a:pPr marL="0" indent="0" algn="ctr">
              <a:buNone/>
            </a:pPr>
            <a:r>
              <a:rPr lang="es-ES" sz="2000" b="1" i="1" dirty="0"/>
              <a:t>53</a:t>
            </a:r>
            <a:r>
              <a:rPr lang="es-ES" sz="4000" b="1" i="1" dirty="0"/>
              <a:t> Pero no lo recibieron porque se dirigía a Jerusalén.</a:t>
            </a:r>
          </a:p>
          <a:p>
            <a:pPr marL="0" indent="0" algn="ctr">
              <a:buNone/>
            </a:pPr>
            <a:r>
              <a:rPr lang="es-ES" sz="2000" b="1" i="1" dirty="0"/>
              <a:t>54</a:t>
            </a:r>
            <a:r>
              <a:rPr lang="es-ES" sz="4000" b="1" i="1" dirty="0"/>
              <a:t> Cuando sus </a:t>
            </a:r>
            <a:r>
              <a:rPr lang="es-ES" sz="4000" b="1" i="1" dirty="0">
                <a:solidFill>
                  <a:srgbClr val="FF0000"/>
                </a:solidFill>
              </a:rPr>
              <a:t>discípulos SANTIAGO y JUAN </a:t>
            </a:r>
            <a:r>
              <a:rPr lang="es-ES" sz="4000" b="1" i="1" dirty="0"/>
              <a:t>vieron esto, </a:t>
            </a:r>
          </a:p>
          <a:p>
            <a:pPr marL="0" indent="0" algn="ctr">
              <a:buNone/>
            </a:pPr>
            <a:r>
              <a:rPr lang="es-ES" sz="4000" b="1" i="1" dirty="0"/>
              <a:t>le dijeron: «Señor, ¿quieres que </a:t>
            </a:r>
            <a:r>
              <a:rPr lang="es-ES" sz="4000" b="1" i="1" dirty="0">
                <a:solidFill>
                  <a:srgbClr val="FF0000"/>
                </a:solidFill>
              </a:rPr>
              <a:t>mandemos caer fuego del cielo para consumirlos</a:t>
            </a:r>
            <a:r>
              <a:rPr lang="es-ES" sz="4000" b="1" i="1" dirty="0"/>
              <a:t>?».</a:t>
            </a:r>
          </a:p>
          <a:p>
            <a:pPr marL="0" indent="0" algn="ctr">
              <a:buNone/>
            </a:pPr>
            <a:r>
              <a:rPr lang="es-ES" sz="2000" b="1" i="1" dirty="0"/>
              <a:t>55 </a:t>
            </a:r>
            <a:r>
              <a:rPr lang="es-ES" sz="4000" b="1" i="1" dirty="0"/>
              <a:t>Pero él se dio vuelta y los reprendió.</a:t>
            </a:r>
          </a:p>
          <a:p>
            <a:pPr algn="ctr"/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429708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9600" b="1" cap="small" dirty="0">
                <a:solidFill>
                  <a:srgbClr val="C00000"/>
                </a:solidFill>
              </a:rPr>
              <a:t>Hechos  </a:t>
            </a:r>
            <a:r>
              <a:rPr lang="es-ES" sz="9600" dirty="0">
                <a:solidFill>
                  <a:srgbClr val="C00000"/>
                </a:solidFill>
              </a:rPr>
              <a:t>8,26-40</a:t>
            </a:r>
            <a:endParaRPr lang="es-AR" sz="9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s-ES" sz="9600" b="1" dirty="0">
                <a:solidFill>
                  <a:srgbClr val="FF0000"/>
                </a:solidFill>
              </a:rPr>
              <a:t>Felipe y el Eunuco </a:t>
            </a:r>
          </a:p>
          <a:p>
            <a:pPr marL="0" indent="0" algn="ctr">
              <a:buNone/>
            </a:pPr>
            <a:r>
              <a:rPr lang="es-ES" sz="9600" b="1" dirty="0">
                <a:solidFill>
                  <a:srgbClr val="FF0000"/>
                </a:solidFill>
              </a:rPr>
              <a:t>de Etiopía</a:t>
            </a:r>
            <a:endParaRPr lang="es-AR" sz="9600" dirty="0">
              <a:solidFill>
                <a:srgbClr val="FF000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7967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178105" y="2461846"/>
            <a:ext cx="1547445" cy="4783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4178105" y="3727938"/>
            <a:ext cx="1547445" cy="3938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928468" y="4515729"/>
            <a:ext cx="1477107" cy="4501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rma libre 5"/>
          <p:cNvSpPr/>
          <p:nvPr/>
        </p:nvSpPr>
        <p:spPr>
          <a:xfrm>
            <a:off x="1656989" y="2771335"/>
            <a:ext cx="4068562" cy="2092981"/>
          </a:xfrm>
          <a:custGeom>
            <a:avLst/>
            <a:gdLst>
              <a:gd name="connsiteX0" fmla="*/ 4068562 w 4068562"/>
              <a:gd name="connsiteY0" fmla="*/ 0 h 2092981"/>
              <a:gd name="connsiteX1" fmla="*/ 3927885 w 4068562"/>
              <a:gd name="connsiteY1" fmla="*/ 1209822 h 2092981"/>
              <a:gd name="connsiteX2" fmla="*/ 3927885 w 4068562"/>
              <a:gd name="connsiteY2" fmla="*/ 1195754 h 2092981"/>
              <a:gd name="connsiteX3" fmla="*/ 340623 w 4068562"/>
              <a:gd name="connsiteY3" fmla="*/ 2025748 h 2092981"/>
              <a:gd name="connsiteX4" fmla="*/ 354691 w 4068562"/>
              <a:gd name="connsiteY4" fmla="*/ 1983545 h 20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8562" h="2092981">
                <a:moveTo>
                  <a:pt x="4068562" y="0"/>
                </a:moveTo>
                <a:cubicBezTo>
                  <a:pt x="4021670" y="403274"/>
                  <a:pt x="3951331" y="1010530"/>
                  <a:pt x="3927885" y="1209822"/>
                </a:cubicBezTo>
                <a:cubicBezTo>
                  <a:pt x="3904439" y="1409114"/>
                  <a:pt x="3927885" y="1195754"/>
                  <a:pt x="3927885" y="1195754"/>
                </a:cubicBezTo>
                <a:lnTo>
                  <a:pt x="340623" y="2025748"/>
                </a:lnTo>
                <a:cubicBezTo>
                  <a:pt x="-254909" y="2157046"/>
                  <a:pt x="49891" y="2070295"/>
                  <a:pt x="354691" y="1983545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echa abajo 6"/>
          <p:cNvSpPr/>
          <p:nvPr/>
        </p:nvSpPr>
        <p:spPr>
          <a:xfrm rot="3744654">
            <a:off x="2371250" y="2697455"/>
            <a:ext cx="647113" cy="113948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66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2400" b="1" dirty="0"/>
              <a:t>26</a:t>
            </a:r>
            <a:r>
              <a:rPr lang="es-AR" sz="3600" b="1" dirty="0"/>
              <a:t> El ANGEL DEL SEÑOR dijo a Felipe: </a:t>
            </a:r>
          </a:p>
          <a:p>
            <a:pPr marL="0" indent="0" algn="ctr">
              <a:buNone/>
            </a:pPr>
            <a:r>
              <a:rPr lang="es-AR" sz="3600" b="1" dirty="0"/>
              <a:t>«Levántate y ve hacia el sur, por el camino </a:t>
            </a:r>
          </a:p>
          <a:p>
            <a:pPr marL="0" indent="0" algn="ctr">
              <a:buNone/>
            </a:pPr>
            <a:r>
              <a:rPr lang="es-AR" sz="3600" b="1" dirty="0"/>
              <a:t>que </a:t>
            </a:r>
            <a:r>
              <a:rPr lang="es-AR" sz="3600" b="1" dirty="0">
                <a:solidFill>
                  <a:srgbClr val="7030A0"/>
                </a:solidFill>
              </a:rPr>
              <a:t>baja de Jerusalén a Gaza</a:t>
            </a:r>
            <a:r>
              <a:rPr lang="es-AR" sz="3600" b="1" dirty="0"/>
              <a:t>: es un </a:t>
            </a:r>
            <a:r>
              <a:rPr lang="es-AR" sz="3600" b="1" dirty="0">
                <a:solidFill>
                  <a:srgbClr val="FF0000"/>
                </a:solidFill>
              </a:rPr>
              <a:t>CAMINO DESIERTO</a:t>
            </a:r>
            <a:r>
              <a:rPr lang="es-AR" sz="3600" b="1" dirty="0"/>
              <a:t>». </a:t>
            </a:r>
          </a:p>
          <a:p>
            <a:pPr marL="0" indent="0" algn="ctr">
              <a:buNone/>
            </a:pPr>
            <a:r>
              <a:rPr lang="es-AR" sz="2400" b="1" dirty="0"/>
              <a:t>27</a:t>
            </a:r>
            <a:r>
              <a:rPr lang="es-AR" sz="3600" b="1" dirty="0"/>
              <a:t> El se levantó y partió. </a:t>
            </a:r>
          </a:p>
          <a:p>
            <a:pPr marL="0" indent="0" algn="ctr">
              <a:buNone/>
            </a:pPr>
            <a:r>
              <a:rPr lang="es-AR" sz="3600" b="1" dirty="0"/>
              <a:t>Un </a:t>
            </a:r>
            <a:r>
              <a:rPr lang="es-AR" sz="3600" b="1" dirty="0">
                <a:solidFill>
                  <a:srgbClr val="FF0000"/>
                </a:solidFill>
              </a:rPr>
              <a:t>EUNUCO ETÍOPE</a:t>
            </a:r>
            <a:r>
              <a:rPr lang="es-AR" sz="3600" b="1" dirty="0"/>
              <a:t>, </a:t>
            </a:r>
          </a:p>
          <a:p>
            <a:pPr marL="0" indent="0" algn="ctr">
              <a:buNone/>
            </a:pPr>
            <a:r>
              <a:rPr lang="es-AR" sz="3600" b="1" i="1" dirty="0"/>
              <a:t>ministro del tesoro y alto funcionario de </a:t>
            </a:r>
            <a:r>
              <a:rPr lang="es-AR" sz="3600" b="1" i="1" dirty="0" err="1"/>
              <a:t>Candace</a:t>
            </a:r>
            <a:r>
              <a:rPr lang="es-AR" sz="3600" b="1" i="1" dirty="0"/>
              <a:t>, la reina de Etiopía</a:t>
            </a:r>
            <a:r>
              <a:rPr lang="es-AR" sz="3600" b="1" dirty="0"/>
              <a:t>, había ido en peregrinación a Jerusalén </a:t>
            </a:r>
            <a:r>
              <a:rPr lang="es-AR" sz="2400" b="1" dirty="0"/>
              <a:t>28</a:t>
            </a:r>
            <a:r>
              <a:rPr lang="es-AR" sz="3600" b="1" dirty="0"/>
              <a:t> y se volvía, sentado en su carruaje, </a:t>
            </a:r>
          </a:p>
          <a:p>
            <a:pPr marL="0" indent="0" algn="ctr">
              <a:buNone/>
            </a:pPr>
            <a:r>
              <a:rPr lang="es-AR" sz="3600" b="1" dirty="0">
                <a:solidFill>
                  <a:srgbClr val="FF0000"/>
                </a:solidFill>
              </a:rPr>
              <a:t>LEYENDO AL PROFETA ISAÍAS</a:t>
            </a:r>
            <a:r>
              <a:rPr lang="es-AR" sz="3600" b="1" dirty="0"/>
              <a:t>.</a:t>
            </a:r>
          </a:p>
          <a:p>
            <a:pPr marL="0" indent="0" algn="ctr">
              <a:buNone/>
            </a:pPr>
            <a:r>
              <a:rPr lang="es-AR" sz="2400" b="1" dirty="0"/>
              <a:t>29</a:t>
            </a:r>
            <a:r>
              <a:rPr lang="es-AR" sz="3600" b="1" dirty="0"/>
              <a:t> El </a:t>
            </a:r>
            <a:r>
              <a:rPr lang="es-AR" sz="3600" b="1" dirty="0">
                <a:solidFill>
                  <a:srgbClr val="FF0000"/>
                </a:solidFill>
              </a:rPr>
              <a:t>ESPÍRITU SANTO </a:t>
            </a:r>
            <a:r>
              <a:rPr lang="es-AR" sz="3600" b="1" dirty="0"/>
              <a:t>dijo a Felipe: </a:t>
            </a:r>
          </a:p>
          <a:p>
            <a:pPr marL="0" indent="0" algn="ctr">
              <a:buNone/>
            </a:pPr>
            <a:r>
              <a:rPr lang="es-AR" sz="3600" b="1" dirty="0"/>
              <a:t>«Acércate y camina junto a su carro».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620802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200" b="1" dirty="0"/>
              <a:t>30 </a:t>
            </a:r>
            <a:r>
              <a:rPr lang="es-AR" sz="5600" b="1" dirty="0"/>
              <a:t>Felipe se acercó y, al oír que leía al profeta Isaías,  le preguntó: «¿</a:t>
            </a:r>
            <a:r>
              <a:rPr lang="es-AR" sz="5600" b="1" i="1" dirty="0">
                <a:solidFill>
                  <a:srgbClr val="FF0000"/>
                </a:solidFill>
              </a:rPr>
              <a:t>Comprendes lo que estás leyendo</a:t>
            </a:r>
            <a:r>
              <a:rPr lang="es-AR" sz="5600" b="1" dirty="0"/>
              <a:t>?». </a:t>
            </a:r>
          </a:p>
          <a:p>
            <a:pPr marL="0" indent="0" algn="ctr">
              <a:buNone/>
            </a:pPr>
            <a:r>
              <a:rPr lang="es-AR" sz="3200" b="1" dirty="0"/>
              <a:t>31</a:t>
            </a:r>
            <a:r>
              <a:rPr lang="es-AR" sz="6000" b="1" dirty="0"/>
              <a:t> </a:t>
            </a:r>
            <a:r>
              <a:rPr lang="es-AR" sz="5600" b="1" dirty="0"/>
              <a:t>El respondió: </a:t>
            </a:r>
          </a:p>
          <a:p>
            <a:pPr marL="0" indent="0" algn="ctr">
              <a:buNone/>
            </a:pPr>
            <a:r>
              <a:rPr lang="es-AR" sz="5600" b="1" dirty="0"/>
              <a:t>«¿</a:t>
            </a:r>
            <a:r>
              <a:rPr lang="es-AR" sz="5600" b="1" i="1" dirty="0">
                <a:solidFill>
                  <a:srgbClr val="FF0000"/>
                </a:solidFill>
              </a:rPr>
              <a:t>Cómo lo puedo entender, si nadie me lo explica</a:t>
            </a:r>
            <a:r>
              <a:rPr lang="es-AR" sz="5600" b="1" dirty="0"/>
              <a:t>?». </a:t>
            </a:r>
          </a:p>
          <a:p>
            <a:pPr marL="0" indent="0" algn="ctr">
              <a:buNone/>
            </a:pPr>
            <a:r>
              <a:rPr lang="es-AR" sz="5600" b="1" dirty="0"/>
              <a:t>Entonces le pidió a Felipe que subiera y se sentara junto a él. </a:t>
            </a:r>
            <a:endParaRPr lang="es-AR" sz="5600" dirty="0"/>
          </a:p>
        </p:txBody>
      </p:sp>
    </p:spTree>
    <p:extLst>
      <p:ext uri="{BB962C8B-B14F-4D97-AF65-F5344CB8AC3E}">
        <p14:creationId xmlns:p14="http://schemas.microsoft.com/office/powerpoint/2010/main" val="3662400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b="1" dirty="0"/>
              <a:t>32</a:t>
            </a:r>
            <a:r>
              <a:rPr lang="es-AR" sz="4800" b="1" dirty="0"/>
              <a:t> El pasaje de la Escritura </a:t>
            </a:r>
          </a:p>
          <a:p>
            <a:pPr marL="0" indent="0" algn="ctr">
              <a:buNone/>
            </a:pPr>
            <a:r>
              <a:rPr lang="es-AR" sz="4800" b="1" dirty="0"/>
              <a:t>que estaba leyendo era el siguiente: </a:t>
            </a:r>
          </a:p>
          <a:p>
            <a:pPr marL="0" indent="0" algn="ctr">
              <a:buNone/>
            </a:pPr>
            <a:r>
              <a:rPr lang="es-AR" sz="4800" b="1" dirty="0"/>
              <a:t>"</a:t>
            </a:r>
            <a:r>
              <a:rPr lang="es-AR" sz="4800" b="1" i="1" dirty="0">
                <a:solidFill>
                  <a:srgbClr val="7030A0"/>
                </a:solidFill>
              </a:rPr>
              <a:t>Como oveja fue llevado al matadero; </a:t>
            </a:r>
          </a:p>
          <a:p>
            <a:pPr marL="0" indent="0" algn="ctr">
              <a:buNone/>
            </a:pPr>
            <a:r>
              <a:rPr lang="es-AR" sz="4800" b="1" i="1" dirty="0">
                <a:solidFill>
                  <a:srgbClr val="7030A0"/>
                </a:solidFill>
              </a:rPr>
              <a:t>y como cordero que no se queja ante el que lo esquila, así él no abrió la boca. </a:t>
            </a:r>
          </a:p>
          <a:p>
            <a:pPr marL="0" indent="0" algn="ctr">
              <a:buNone/>
            </a:pPr>
            <a:r>
              <a:rPr lang="es-AR" b="1" dirty="0"/>
              <a:t>33</a:t>
            </a:r>
            <a:r>
              <a:rPr lang="es-AR" sz="4800" b="1" i="1" dirty="0">
                <a:solidFill>
                  <a:srgbClr val="7030A0"/>
                </a:solidFill>
              </a:rPr>
              <a:t> En su humillación, le fue negada la justicia. ¿Quién podrá hablar de su descendencia, </a:t>
            </a:r>
          </a:p>
          <a:p>
            <a:pPr marL="0" indent="0" algn="ctr">
              <a:buNone/>
            </a:pPr>
            <a:r>
              <a:rPr lang="es-AR" sz="4800" b="1" i="1" dirty="0">
                <a:solidFill>
                  <a:srgbClr val="7030A0"/>
                </a:solidFill>
              </a:rPr>
              <a:t>ya que su vida es arrancada de la tierra</a:t>
            </a:r>
            <a:r>
              <a:rPr lang="es-AR" sz="4800" b="1" dirty="0"/>
              <a:t>?"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940099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30" y="0"/>
            <a:ext cx="12165169" cy="6858000"/>
          </a:xfrm>
          <a:solidFill>
            <a:srgbClr val="FFFF00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AR" sz="6000" b="1" dirty="0"/>
              <a:t>34 </a:t>
            </a:r>
            <a:r>
              <a:rPr lang="es-AR" sz="9600" b="1" dirty="0"/>
              <a:t>El etíope preguntó a Felipe: </a:t>
            </a:r>
          </a:p>
          <a:p>
            <a:pPr marL="0" indent="0" algn="ctr">
              <a:buNone/>
            </a:pPr>
            <a:r>
              <a:rPr lang="es-AR" sz="9600" b="1" dirty="0"/>
              <a:t>«Dime, por favor, ¿de </a:t>
            </a:r>
            <a:r>
              <a:rPr lang="es-AR" sz="9600" b="1" dirty="0">
                <a:solidFill>
                  <a:srgbClr val="FF0000"/>
                </a:solidFill>
              </a:rPr>
              <a:t>QUIÉN</a:t>
            </a:r>
            <a:r>
              <a:rPr lang="es-AR" sz="9600" b="1" dirty="0"/>
              <a:t> dice esto el Profeta? ¿De sí mismo o de algún otro?». </a:t>
            </a:r>
          </a:p>
          <a:p>
            <a:pPr marL="0" indent="0" algn="ctr">
              <a:buNone/>
            </a:pPr>
            <a:r>
              <a:rPr lang="es-AR" sz="6000" b="1" dirty="0"/>
              <a:t>35</a:t>
            </a:r>
            <a:r>
              <a:rPr lang="es-AR" sz="9600" b="1" dirty="0"/>
              <a:t> Entonces Felipe tomó la palabra y, </a:t>
            </a:r>
          </a:p>
          <a:p>
            <a:pPr marL="0" indent="0" algn="ctr">
              <a:buNone/>
            </a:pPr>
            <a:r>
              <a:rPr lang="es-AR" sz="9600" b="1" i="1" dirty="0"/>
              <a:t>comenzando por este texto de la Escritura, </a:t>
            </a:r>
          </a:p>
          <a:p>
            <a:pPr marL="0" indent="0" algn="ctr">
              <a:buNone/>
            </a:pPr>
            <a:r>
              <a:rPr lang="es-AR" sz="9600" b="1" i="1" dirty="0"/>
              <a:t>le anunció la Buena Noticia de Jesús</a:t>
            </a:r>
            <a:r>
              <a:rPr lang="es-AR" sz="9600" b="1" dirty="0"/>
              <a:t>. </a:t>
            </a:r>
          </a:p>
          <a:p>
            <a:pPr marL="0" indent="0" algn="ctr">
              <a:buNone/>
            </a:pPr>
            <a:r>
              <a:rPr lang="es-AR" sz="6000" b="1" dirty="0"/>
              <a:t>36</a:t>
            </a:r>
            <a:r>
              <a:rPr lang="es-AR" sz="9600" b="1" dirty="0"/>
              <a:t> Siguiendo su </a:t>
            </a:r>
            <a:r>
              <a:rPr lang="es-AR" sz="9600" b="1" i="1" dirty="0"/>
              <a:t>camino</a:t>
            </a:r>
            <a:r>
              <a:rPr lang="es-AR" sz="9600" b="1" dirty="0"/>
              <a:t>, llegaron a un lugar donde había </a:t>
            </a:r>
            <a:r>
              <a:rPr lang="es-AR" sz="9600" b="1" dirty="0">
                <a:solidFill>
                  <a:srgbClr val="FF0000"/>
                </a:solidFill>
              </a:rPr>
              <a:t>AGUA</a:t>
            </a:r>
            <a:r>
              <a:rPr lang="es-AR" sz="9600" b="1" dirty="0"/>
              <a:t>, y el etíope dijo: «Aquí hay agua, ¿qué me impide ser bautizado?». </a:t>
            </a:r>
          </a:p>
          <a:p>
            <a:pPr marL="0" indent="0" algn="ctr">
              <a:buNone/>
            </a:pPr>
            <a:r>
              <a:rPr lang="es-AR" sz="6000" b="1" dirty="0"/>
              <a:t>38</a:t>
            </a:r>
            <a:r>
              <a:rPr lang="es-AR" sz="9600" b="1" dirty="0"/>
              <a:t> Y ordenó que detuvieran el carro; ambos descendieron hasta el agua, y Felipe lo </a:t>
            </a:r>
            <a:r>
              <a:rPr lang="es-AR" sz="9600" b="1" dirty="0">
                <a:solidFill>
                  <a:srgbClr val="FF0000"/>
                </a:solidFill>
              </a:rPr>
              <a:t>BAUTIZÓ</a:t>
            </a:r>
            <a:r>
              <a:rPr lang="es-AR" sz="9600" b="1" dirty="0"/>
              <a:t>.</a:t>
            </a:r>
          </a:p>
          <a:p>
            <a:endParaRPr lang="es-AR" sz="800" b="1" dirty="0"/>
          </a:p>
          <a:p>
            <a:endParaRPr lang="es-AR" sz="800" b="1" dirty="0"/>
          </a:p>
          <a:p>
            <a:endParaRPr lang="es-AR" sz="800" b="1" dirty="0"/>
          </a:p>
          <a:p>
            <a:endParaRPr lang="es-AR" sz="800" b="1" dirty="0"/>
          </a:p>
          <a:p>
            <a:endParaRPr lang="es-AR" sz="800" b="1" dirty="0"/>
          </a:p>
          <a:p>
            <a:endParaRPr lang="es-AR" sz="800" b="1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58530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b="1" dirty="0"/>
              <a:t>39</a:t>
            </a:r>
            <a:r>
              <a:rPr lang="es-AR" sz="5400" b="1" dirty="0"/>
              <a:t> Cuando salieron del agua, </a:t>
            </a:r>
          </a:p>
          <a:p>
            <a:pPr marL="0" indent="0" algn="ctr">
              <a:buNone/>
            </a:pPr>
            <a:r>
              <a:rPr lang="es-AR" sz="5400" b="1" dirty="0"/>
              <a:t>el </a:t>
            </a:r>
            <a:r>
              <a:rPr lang="es-AR" sz="5400" b="1" dirty="0">
                <a:solidFill>
                  <a:srgbClr val="FF0000"/>
                </a:solidFill>
              </a:rPr>
              <a:t>ESPÍRITU DEL SEÑOR</a:t>
            </a:r>
            <a:r>
              <a:rPr lang="es-AR" sz="5400" b="1" dirty="0"/>
              <a:t>, </a:t>
            </a:r>
          </a:p>
          <a:p>
            <a:pPr marL="0" indent="0" algn="ctr">
              <a:buNone/>
            </a:pPr>
            <a:r>
              <a:rPr lang="es-AR" sz="5400" b="1" dirty="0">
                <a:solidFill>
                  <a:srgbClr val="FF0000"/>
                </a:solidFill>
              </a:rPr>
              <a:t>ARREBATÓ </a:t>
            </a:r>
            <a:r>
              <a:rPr lang="es-AR" sz="5400" b="1" dirty="0"/>
              <a:t>a Felipe, y el </a:t>
            </a:r>
            <a:r>
              <a:rPr lang="es-AR" sz="5400" b="1" dirty="0">
                <a:solidFill>
                  <a:srgbClr val="FF0000"/>
                </a:solidFill>
              </a:rPr>
              <a:t>ETÍOPE </a:t>
            </a:r>
            <a:r>
              <a:rPr lang="es-AR" sz="5400" b="1" dirty="0"/>
              <a:t>no lo vio más, pero seguía </a:t>
            </a:r>
            <a:r>
              <a:rPr lang="es-AR" sz="5400" b="1" dirty="0">
                <a:solidFill>
                  <a:srgbClr val="FF0000"/>
                </a:solidFill>
              </a:rPr>
              <a:t>GOZOSO SU CAMINO</a:t>
            </a:r>
            <a:r>
              <a:rPr lang="es-AR" sz="5400" b="1" dirty="0"/>
              <a:t>. </a:t>
            </a:r>
          </a:p>
          <a:p>
            <a:pPr marL="0" indent="0" algn="ctr">
              <a:buNone/>
            </a:pPr>
            <a:r>
              <a:rPr lang="es-AR" b="1" dirty="0"/>
              <a:t>40</a:t>
            </a:r>
            <a:r>
              <a:rPr lang="es-AR" sz="5400" b="1" dirty="0"/>
              <a:t> Felipe se encontró en </a:t>
            </a:r>
            <a:r>
              <a:rPr lang="es-AR" sz="5400" b="1" dirty="0">
                <a:solidFill>
                  <a:srgbClr val="FF0000"/>
                </a:solidFill>
              </a:rPr>
              <a:t>Azoto</a:t>
            </a:r>
            <a:r>
              <a:rPr lang="es-AR" sz="5400" b="1" dirty="0"/>
              <a:t>, y en todas las ciudades por donde pasaba iba anunciando la Buena Noticia, hasta que llegó a </a:t>
            </a:r>
            <a:r>
              <a:rPr lang="es-AR" sz="5400" b="1" dirty="0" err="1">
                <a:solidFill>
                  <a:srgbClr val="FF0000"/>
                </a:solidFill>
              </a:rPr>
              <a:t>Cesarea</a:t>
            </a:r>
            <a:r>
              <a:rPr lang="es-AR" sz="5400" b="1" dirty="0"/>
              <a:t>.</a:t>
            </a:r>
          </a:p>
          <a:p>
            <a:endParaRPr lang="es-AR" sz="5400" dirty="0"/>
          </a:p>
        </p:txBody>
      </p:sp>
    </p:spTree>
    <p:extLst>
      <p:ext uri="{BB962C8B-B14F-4D97-AF65-F5344CB8AC3E}">
        <p14:creationId xmlns:p14="http://schemas.microsoft.com/office/powerpoint/2010/main" val="3858105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42" name="Group 34"/>
          <p:cNvGraphicFramePr>
            <a:graphicFrameLocks noGrp="1"/>
          </p:cNvGraphicFramePr>
          <p:nvPr>
            <p:ph idx="1"/>
          </p:nvPr>
        </p:nvGraphicFramePr>
        <p:xfrm>
          <a:off x="0" y="38637"/>
          <a:ext cx="12191998" cy="6819363"/>
        </p:xfrm>
        <a:graphic>
          <a:graphicData uri="http://schemas.openxmlformats.org/drawingml/2006/table">
            <a:tbl>
              <a:tblPr/>
              <a:tblGrid>
                <a:gridCol w="243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6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6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Huida</a:t>
                      </a:r>
                      <a:endParaRPr kumimoji="0" lang="es-E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Hermano</a:t>
                      </a:r>
                      <a:endParaRPr kumimoji="0" lang="es-E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Palabra</a:t>
                      </a:r>
                      <a:endParaRPr kumimoji="0" lang="es-E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Pan</a:t>
                      </a:r>
                      <a:endParaRPr kumimoji="0" lang="es-E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Volver</a:t>
                      </a:r>
                      <a:endParaRPr kumimoji="0" lang="es-E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3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 ver</a:t>
                      </a:r>
                      <a:endParaRPr kumimoji="0" lang="es-E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 N</a:t>
                      </a:r>
                      <a:endParaRPr kumimoji="0" lang="es-E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CUEN</a:t>
                      </a:r>
                      <a:endParaRPr kumimoji="0" lang="es-E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 R O</a:t>
                      </a:r>
                      <a:endParaRPr kumimoji="0" lang="es-E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_tradnl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Anuncio</a:t>
                      </a:r>
                      <a:endParaRPr kumimoji="0" lang="es-E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2472743" y="0"/>
          <a:ext cx="7302321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601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>
          <a:xfrm>
            <a:off x="1" y="1"/>
            <a:ext cx="12144776" cy="1223492"/>
          </a:xfrm>
        </p:spPr>
        <p:txBody>
          <a:bodyPr>
            <a:noAutofit/>
          </a:bodyPr>
          <a:lstStyle/>
          <a:p>
            <a:pPr marL="0" indent="0" algn="ctr"/>
            <a:br>
              <a:rPr lang="es-ES" sz="5400" b="1" cap="small" dirty="0"/>
            </a:br>
            <a:r>
              <a:rPr lang="es-ES" sz="6600" b="1" dirty="0"/>
              <a:t>Felipe y el Eunuco</a:t>
            </a:r>
            <a:br>
              <a:rPr lang="es-AR" sz="6600" b="1" dirty="0"/>
            </a:br>
            <a:endParaRPr lang="es-AR" altLang="es-AR" sz="6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1223492"/>
          <a:ext cx="12144777" cy="563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3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5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7254">
                <a:tc>
                  <a:txBody>
                    <a:bodyPr/>
                    <a:lstStyle/>
                    <a:p>
                      <a:pPr algn="ctr"/>
                      <a:endParaRPr lang="es-ES_tradnl" sz="3600" b="1" dirty="0"/>
                    </a:p>
                    <a:p>
                      <a:pPr algn="ctr"/>
                      <a:endParaRPr lang="es-ES_tradnl" sz="3600" b="1" dirty="0"/>
                    </a:p>
                    <a:p>
                      <a:pPr algn="ctr"/>
                      <a:endParaRPr lang="es-ES_tradnl" sz="3600" b="1" dirty="0"/>
                    </a:p>
                    <a:p>
                      <a:pPr algn="ctr"/>
                      <a:r>
                        <a:rPr lang="es-ES_tradnl" sz="3600" b="1" dirty="0"/>
                        <a:t>Camino</a:t>
                      </a:r>
                      <a:endParaRPr lang="es-ES" sz="36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3600" b="1" dirty="0"/>
                    </a:p>
                    <a:p>
                      <a:pPr algn="ctr"/>
                      <a:endParaRPr lang="es-ES_tradnl" sz="3600" b="1" dirty="0"/>
                    </a:p>
                    <a:p>
                      <a:pPr algn="ctr"/>
                      <a:r>
                        <a:rPr lang="es-ES_tradnl" sz="3600" b="1" dirty="0">
                          <a:solidFill>
                            <a:srgbClr val="FFFF00"/>
                          </a:solidFill>
                        </a:rPr>
                        <a:t>Hermano</a:t>
                      </a:r>
                      <a:endParaRPr lang="es-ES" sz="3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82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3600" b="1" dirty="0"/>
                    </a:p>
                    <a:p>
                      <a:pPr algn="ctr"/>
                      <a:endParaRPr lang="es-ES_tradnl" sz="3600" b="1" dirty="0"/>
                    </a:p>
                    <a:p>
                      <a:pPr algn="ctr"/>
                      <a:r>
                        <a:rPr lang="es-ES_tradnl" sz="3600" b="1" dirty="0">
                          <a:solidFill>
                            <a:srgbClr val="FFFF00"/>
                          </a:solidFill>
                        </a:rPr>
                        <a:t>P a l a b r a</a:t>
                      </a:r>
                      <a:endParaRPr lang="es-ES" sz="3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3600" b="1" dirty="0"/>
                    </a:p>
                    <a:p>
                      <a:pPr algn="ctr"/>
                      <a:endParaRPr lang="es-ES_tradnl" sz="3600" b="1" dirty="0"/>
                    </a:p>
                    <a:p>
                      <a:pPr algn="ctr"/>
                      <a:r>
                        <a:rPr lang="es-ES_tradnl" sz="3600" b="1" dirty="0">
                          <a:solidFill>
                            <a:srgbClr val="FFFF00"/>
                          </a:solidFill>
                        </a:rPr>
                        <a:t>A g u a</a:t>
                      </a:r>
                      <a:endParaRPr lang="es-ES" sz="3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3600" b="1" dirty="0"/>
                    </a:p>
                    <a:p>
                      <a:pPr algn="ctr"/>
                      <a:endParaRPr lang="es-ES_tradnl" sz="3600" b="1" dirty="0"/>
                    </a:p>
                    <a:p>
                      <a:pPr algn="ctr"/>
                      <a:endParaRPr lang="es-ES_tradnl" sz="3600" b="1" dirty="0"/>
                    </a:p>
                    <a:p>
                      <a:pPr algn="ctr"/>
                      <a:r>
                        <a:rPr lang="es-ES_tradnl" sz="3600" b="1" dirty="0"/>
                        <a:t>Camino</a:t>
                      </a:r>
                      <a:endParaRPr lang="es-ES" sz="36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254">
                <a:tc>
                  <a:txBody>
                    <a:bodyPr/>
                    <a:lstStyle/>
                    <a:p>
                      <a:pPr algn="ctr"/>
                      <a:endParaRPr lang="es-ES_tradnl" sz="3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S_tradnl" sz="3600" b="1" dirty="0">
                          <a:solidFill>
                            <a:schemeClr val="bg1"/>
                          </a:solidFill>
                        </a:rPr>
                        <a:t>Desértico</a:t>
                      </a:r>
                      <a:endParaRPr lang="es-E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800" b="1" u="sng" dirty="0"/>
                    </a:p>
                    <a:p>
                      <a:pPr algn="ctr"/>
                      <a:r>
                        <a:rPr lang="es-ES_tradnl" sz="4800" b="1" u="sng" dirty="0"/>
                        <a:t>E</a:t>
                      </a:r>
                      <a:r>
                        <a:rPr lang="es-ES_tradnl" sz="4800" b="1" u="sng" baseline="0" dirty="0"/>
                        <a:t>   </a:t>
                      </a:r>
                      <a:r>
                        <a:rPr lang="es-ES_tradnl" sz="4800" b="1" u="sng" dirty="0"/>
                        <a:t>N</a:t>
                      </a:r>
                      <a:endParaRPr lang="es-ES" sz="4800" b="1" u="sng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800" b="1" u="sng" dirty="0"/>
                    </a:p>
                    <a:p>
                      <a:pPr algn="ctr"/>
                      <a:r>
                        <a:rPr lang="es-ES_tradnl" sz="4800" b="1" u="sng" dirty="0"/>
                        <a:t>C U E N</a:t>
                      </a:r>
                      <a:endParaRPr lang="es-ES" sz="4800" b="1" u="sng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4800" b="1" u="sng" dirty="0"/>
                    </a:p>
                    <a:p>
                      <a:pPr algn="ctr"/>
                      <a:r>
                        <a:rPr lang="es-ES_tradnl" sz="4800" b="1" u="sng" dirty="0"/>
                        <a:t>T R O</a:t>
                      </a:r>
                      <a:endParaRPr lang="es-ES" sz="4800" b="1" u="sng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sz="32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S_tradnl" sz="3600" b="1" dirty="0">
                          <a:solidFill>
                            <a:schemeClr val="bg1"/>
                          </a:solidFill>
                        </a:rPr>
                        <a:t>Alegre</a:t>
                      </a:r>
                      <a:endParaRPr lang="es-ES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40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6FAF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6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28, </a:t>
            </a:r>
            <a:r>
              <a:rPr lang="en-US" sz="4800" b="1" baseline="30000" dirty="0">
                <a:latin typeface="Arial" pitchFamily="34" charset="0"/>
                <a:cs typeface="Arial" pitchFamily="34" charset="0"/>
              </a:rPr>
              <a:t>30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Pablo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vivió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dos años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enteros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por sus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propios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medios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Recibía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todos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los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acudían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él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baseline="30000" dirty="0">
                <a:latin typeface="Arial" pitchFamily="34" charset="0"/>
                <a:cs typeface="Arial" pitchFamily="34" charset="0"/>
              </a:rPr>
              <a:t>31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proclamando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REINO DE DIOS </a:t>
            </a:r>
          </a:p>
          <a:p>
            <a:pPr marL="0" indent="0" algn="ctr">
              <a:buNone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enseñaba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4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parresía </a:t>
            </a:r>
          </a:p>
          <a:p>
            <a:pPr marL="0" indent="0" algn="ctr">
              <a:buNone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y sin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estorbo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concerniente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al Señor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Jesucristo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</a:t>
            </a:r>
            <a:endParaRPr lang="es-AR" sz="4800" b="1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28262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rgbClr val="FFF9E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b="1" i="1" dirty="0">
                <a:solidFill>
                  <a:srgbClr val="FF0000"/>
                </a:solidFill>
              </a:rPr>
              <a:t>Un “guión” lucano. </a:t>
            </a:r>
          </a:p>
          <a:p>
            <a:pPr marL="0" indent="0" algn="ctr">
              <a:buNone/>
            </a:pPr>
            <a:r>
              <a:rPr lang="es-ES" sz="3600" b="1" i="1" dirty="0"/>
              <a:t>Se asemeja a los </a:t>
            </a:r>
            <a:r>
              <a:rPr lang="es-ES" sz="3600" b="1" i="1" dirty="0">
                <a:solidFill>
                  <a:srgbClr val="FF0000"/>
                </a:solidFill>
              </a:rPr>
              <a:t>peregrinos de Emaús </a:t>
            </a:r>
            <a:r>
              <a:rPr lang="es-ES" sz="3600" b="1" i="1" dirty="0"/>
              <a:t>(</a:t>
            </a:r>
            <a:r>
              <a:rPr lang="es-ES" sz="3600" b="1" i="1" dirty="0" err="1"/>
              <a:t>Lc</a:t>
            </a:r>
            <a:r>
              <a:rPr lang="es-ES" sz="3600" b="1" i="1" dirty="0"/>
              <a:t> 24, 13-35):</a:t>
            </a:r>
            <a:endParaRPr lang="es-AR" sz="36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600" b="1" i="1" dirty="0"/>
              <a:t>encuentro en un camino que sale de Jerusalén (</a:t>
            </a:r>
            <a:r>
              <a:rPr lang="es-ES" sz="3600" b="1" i="1" dirty="0" err="1"/>
              <a:t>Lc</a:t>
            </a:r>
            <a:r>
              <a:rPr lang="es-ES" sz="3600" b="1" i="1" dirty="0"/>
              <a:t> 24, 13-16; </a:t>
            </a:r>
            <a:r>
              <a:rPr lang="es-ES" sz="3600" b="1" i="1" dirty="0" err="1"/>
              <a:t>Hch</a:t>
            </a:r>
            <a:r>
              <a:rPr lang="es-ES" sz="3600" b="1" i="1" dirty="0"/>
              <a:t> </a:t>
            </a:r>
            <a:r>
              <a:rPr lang="es-ES" sz="3600" i="1" dirty="0"/>
              <a:t>8, 26-29);</a:t>
            </a:r>
            <a:endParaRPr lang="es-AR" sz="3600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600" b="1" i="1" dirty="0"/>
              <a:t>confesión de incomprensión (</a:t>
            </a:r>
            <a:r>
              <a:rPr lang="es-ES" sz="3600" b="1" i="1" dirty="0" err="1"/>
              <a:t>Lc</a:t>
            </a:r>
            <a:r>
              <a:rPr lang="es-ES" sz="3600" b="1" i="1" dirty="0"/>
              <a:t> 24, 19; </a:t>
            </a:r>
            <a:r>
              <a:rPr lang="es-ES" sz="3600" b="1" i="1" dirty="0" err="1"/>
              <a:t>Hch</a:t>
            </a:r>
            <a:r>
              <a:rPr lang="es-ES" sz="3600" b="1" i="1" dirty="0"/>
              <a:t> 8, 31);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600" b="1" i="1" dirty="0"/>
              <a:t>lectura cristológica de las Escrituras (</a:t>
            </a:r>
            <a:r>
              <a:rPr lang="es-ES" sz="3600" b="1" i="1" dirty="0" err="1"/>
              <a:t>Lc</a:t>
            </a:r>
            <a:r>
              <a:rPr lang="es-ES" sz="3600" b="1" i="1" dirty="0"/>
              <a:t> 24, 25-27; </a:t>
            </a:r>
            <a:r>
              <a:rPr lang="es-ES" sz="3600" b="1" i="1" dirty="0" err="1"/>
              <a:t>Hch</a:t>
            </a:r>
            <a:r>
              <a:rPr lang="es-ES" sz="3600" b="1" i="1" dirty="0"/>
              <a:t> 8, 32-35);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600" b="1" i="1" dirty="0"/>
              <a:t>gesto sacramental (cena en </a:t>
            </a:r>
            <a:r>
              <a:rPr lang="es-ES" sz="3600" b="1" i="1" dirty="0" err="1"/>
              <a:t>Lc</a:t>
            </a:r>
            <a:r>
              <a:rPr lang="es-ES" sz="3600" b="1" i="1" dirty="0"/>
              <a:t> 24; bautismo en </a:t>
            </a:r>
            <a:r>
              <a:rPr lang="es-ES" sz="3600" b="1" i="1" dirty="0" err="1"/>
              <a:t>Hch</a:t>
            </a:r>
            <a:r>
              <a:rPr lang="es-ES" sz="3600" b="1" i="1" dirty="0"/>
              <a:t> 8)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600" b="1" i="1" dirty="0"/>
              <a:t> desaparición sobrenatural (</a:t>
            </a:r>
            <a:r>
              <a:rPr lang="es-ES" sz="3600" b="1" i="1" dirty="0" err="1"/>
              <a:t>Lc</a:t>
            </a:r>
            <a:r>
              <a:rPr lang="es-ES" sz="3600" b="1" i="1" dirty="0"/>
              <a:t> 24, 31; </a:t>
            </a:r>
            <a:r>
              <a:rPr lang="es-ES" sz="3600" b="1" i="1" dirty="0" err="1"/>
              <a:t>Hch</a:t>
            </a:r>
            <a:r>
              <a:rPr lang="es-ES" sz="3600" b="1" i="1" dirty="0"/>
              <a:t> 8, 39);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600" b="1" i="1" dirty="0"/>
              <a:t>continuación del camino (</a:t>
            </a:r>
            <a:r>
              <a:rPr lang="es-ES" sz="3600" b="1" i="1" dirty="0" err="1"/>
              <a:t>Lc</a:t>
            </a:r>
            <a:r>
              <a:rPr lang="es-ES" sz="3600" b="1" i="1" dirty="0"/>
              <a:t> 24, 33; </a:t>
            </a:r>
            <a:r>
              <a:rPr lang="es-ES" sz="3600" b="1" i="1" dirty="0" err="1"/>
              <a:t>Hch</a:t>
            </a:r>
            <a:r>
              <a:rPr lang="es-ES" sz="3600" b="1" i="1" dirty="0"/>
              <a:t> 8, 39b).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595155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>
            <a:normAutofit/>
          </a:bodyPr>
          <a:lstStyle/>
          <a:p>
            <a:r>
              <a:rPr lang="es-AR" sz="9600" b="1" dirty="0">
                <a:solidFill>
                  <a:srgbClr val="FF0000"/>
                </a:solidFill>
              </a:rPr>
              <a:t>Hechos </a:t>
            </a:r>
            <a:br>
              <a:rPr lang="es-AR" sz="9600" b="1" dirty="0">
                <a:solidFill>
                  <a:srgbClr val="FF0000"/>
                </a:solidFill>
              </a:rPr>
            </a:br>
            <a:r>
              <a:rPr lang="es-AR" sz="9600" b="1" dirty="0">
                <a:solidFill>
                  <a:srgbClr val="FF0000"/>
                </a:solidFill>
              </a:rPr>
              <a:t>10 al 11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es-AR" sz="9600" b="1" dirty="0">
              <a:solidFill>
                <a:srgbClr val="FF0000"/>
              </a:solidFill>
            </a:endParaRPr>
          </a:p>
          <a:p>
            <a:r>
              <a:rPr lang="es-AR" sz="9600" b="1" dirty="0"/>
              <a:t>Pedro y Cornelio</a:t>
            </a:r>
          </a:p>
        </p:txBody>
      </p:sp>
    </p:spTree>
    <p:extLst>
      <p:ext uri="{BB962C8B-B14F-4D97-AF65-F5344CB8AC3E}">
        <p14:creationId xmlns:p14="http://schemas.microsoft.com/office/powerpoint/2010/main" val="2770058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log Católico Gotitas Espirituales ®: MAPAS DE PALESTINA EN LOS TIEMPOS DE  JESÚ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3671" y="643467"/>
            <a:ext cx="526465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907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9E7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000" b="1" dirty="0"/>
              <a:t>La actividad para </a:t>
            </a:r>
            <a:r>
              <a:rPr lang="es-ES" sz="6000" b="1" dirty="0" err="1"/>
              <a:t>Hch</a:t>
            </a:r>
            <a:r>
              <a:rPr lang="es-ES" sz="6000" b="1" dirty="0"/>
              <a:t>. 10,1-11,18:</a:t>
            </a:r>
          </a:p>
          <a:p>
            <a:pPr marL="0" indent="0" algn="ctr">
              <a:buNone/>
            </a:pPr>
            <a:r>
              <a:rPr lang="es-ES" sz="9600" b="1" dirty="0"/>
              <a:t>Registrar </a:t>
            </a:r>
          </a:p>
          <a:p>
            <a:pPr marL="0" indent="0" algn="ctr">
              <a:buNone/>
            </a:pPr>
            <a:r>
              <a:rPr lang="es-ES" sz="9600" b="1" dirty="0"/>
              <a:t>MOVIMIENTOS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9600" b="1" i="1" dirty="0">
                <a:solidFill>
                  <a:srgbClr val="FF0000"/>
                </a:solidFill>
              </a:rPr>
              <a:t>horizontes</a:t>
            </a:r>
            <a:endParaRPr lang="es-ES" sz="9600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9600" b="1" dirty="0"/>
              <a:t>y </a:t>
            </a:r>
            <a:r>
              <a:rPr lang="es-ES" sz="9600" b="1" i="1" dirty="0">
                <a:solidFill>
                  <a:srgbClr val="0070C0"/>
                </a:solidFill>
              </a:rPr>
              <a:t>verticales</a:t>
            </a:r>
            <a:r>
              <a:rPr lang="es-ES" sz="8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9663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rgbClr val="FFF9E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1" dirty="0">
                <a:solidFill>
                  <a:srgbClr val="C00000"/>
                </a:solidFill>
              </a:rPr>
              <a:t>Estructura. </a:t>
            </a:r>
          </a:p>
          <a:p>
            <a:pPr marL="0" indent="0" algn="ctr">
              <a:buNone/>
            </a:pPr>
            <a:r>
              <a:rPr lang="es-ES" sz="6000" b="1" dirty="0">
                <a:solidFill>
                  <a:srgbClr val="0070C0"/>
                </a:solidFill>
              </a:rPr>
              <a:t>Se organiza geográficamente alrededor de tres ciudades: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6000" b="1" dirty="0">
                <a:solidFill>
                  <a:srgbClr val="FF0000"/>
                </a:solidFill>
              </a:rPr>
              <a:t> Cesárea</a:t>
            </a:r>
            <a:r>
              <a:rPr lang="es-ES" sz="6000" b="1" dirty="0"/>
              <a:t>, ciudad romana, casa de </a:t>
            </a:r>
            <a:r>
              <a:rPr lang="es-ES" sz="6000" b="1" i="1" dirty="0"/>
              <a:t>Cornelio</a:t>
            </a:r>
            <a:r>
              <a:rPr lang="es-ES" sz="6000" b="1" dirty="0"/>
              <a:t>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6000" b="1" dirty="0">
                <a:solidFill>
                  <a:srgbClr val="FF0000"/>
                </a:solidFill>
              </a:rPr>
              <a:t> Jope</a:t>
            </a:r>
            <a:r>
              <a:rPr lang="es-ES" sz="6000" b="1" dirty="0"/>
              <a:t>, ciudad judía, casa de </a:t>
            </a:r>
            <a:r>
              <a:rPr lang="es-ES" sz="6000" b="1" i="1" dirty="0"/>
              <a:t>Pedro</a:t>
            </a:r>
            <a:r>
              <a:rPr lang="es-ES" sz="6000" b="1" dirty="0"/>
              <a:t>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6000" b="1" dirty="0">
                <a:solidFill>
                  <a:srgbClr val="FF0000"/>
                </a:solidFill>
              </a:rPr>
              <a:t> Jerusalén</a:t>
            </a:r>
            <a:r>
              <a:rPr lang="es-ES" sz="6000" b="1" dirty="0"/>
              <a:t>, lugar de la </a:t>
            </a:r>
            <a:r>
              <a:rPr lang="es-ES" sz="6000" b="1" i="1" dirty="0"/>
              <a:t>Iglesia</a:t>
            </a:r>
            <a:r>
              <a:rPr lang="es-ES" sz="6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3804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8425" y="0"/>
            <a:ext cx="5743575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AR" sz="8000" b="1" dirty="0"/>
              <a:t>Cesárea</a:t>
            </a:r>
            <a:br>
              <a:rPr lang="es-AR" sz="8000" b="1" dirty="0"/>
            </a:br>
            <a:r>
              <a:rPr lang="es-AR" sz="8000" b="1" dirty="0"/>
              <a:t>Jope </a:t>
            </a:r>
            <a:br>
              <a:rPr lang="es-AR" sz="8000" b="1" dirty="0"/>
            </a:br>
            <a:r>
              <a:rPr lang="es-AR" sz="8000" b="1" dirty="0"/>
              <a:t>Jerusalén</a:t>
            </a:r>
            <a:br>
              <a:rPr lang="es-AR" sz="8000" b="1" dirty="0"/>
            </a:br>
            <a:endParaRPr lang="es-AR" sz="8000" b="1" dirty="0"/>
          </a:p>
        </p:txBody>
      </p:sp>
      <p:sp>
        <p:nvSpPr>
          <p:cNvPr id="3" name="AutoShape 2" descr="Palestina en tiempos de Jesú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prstClr val="black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448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16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0"/>
            <a:ext cx="12192000" cy="6858000"/>
          </a:xfrm>
          <a:solidFill>
            <a:srgbClr val="F6FAF4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000" b="1" dirty="0">
                <a:solidFill>
                  <a:srgbClr val="C00000"/>
                </a:solidFill>
              </a:rPr>
              <a:t>Una cima del libro. </a:t>
            </a:r>
          </a:p>
          <a:p>
            <a:pPr marL="0" indent="0" algn="ctr">
              <a:buNone/>
            </a:pPr>
            <a:r>
              <a:rPr lang="es-ES" sz="4800" b="1" dirty="0"/>
              <a:t>Concentración </a:t>
            </a:r>
          </a:p>
          <a:p>
            <a:pPr marL="0" indent="0" algn="ctr">
              <a:buNone/>
            </a:pPr>
            <a:r>
              <a:rPr lang="es-ES" sz="4800" b="1" dirty="0"/>
              <a:t>de </a:t>
            </a:r>
            <a:r>
              <a:rPr lang="es-ES" sz="4800" b="1" dirty="0">
                <a:solidFill>
                  <a:srgbClr val="FF0000"/>
                </a:solidFill>
              </a:rPr>
              <a:t>intervenciones divinas</a:t>
            </a:r>
            <a:r>
              <a:rPr lang="es-ES" sz="4400" b="1" dirty="0"/>
              <a:t>: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6000" b="1" dirty="0"/>
              <a:t> visión (10,3-6),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6000" b="1" dirty="0"/>
              <a:t> éxtasis (10,10-16),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6000" b="1" dirty="0"/>
              <a:t> comunicación del E.S. (10, 19-20)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6000" b="1" dirty="0"/>
              <a:t> </a:t>
            </a:r>
            <a:r>
              <a:rPr lang="es-ES" sz="6000" b="1" dirty="0" err="1"/>
              <a:t>glosolalia</a:t>
            </a:r>
            <a:r>
              <a:rPr lang="es-ES" sz="6000" b="1" dirty="0"/>
              <a:t> (10,44-46). </a:t>
            </a:r>
          </a:p>
        </p:txBody>
      </p:sp>
    </p:spTree>
    <p:extLst>
      <p:ext uri="{BB962C8B-B14F-4D97-AF65-F5344CB8AC3E}">
        <p14:creationId xmlns:p14="http://schemas.microsoft.com/office/powerpoint/2010/main" val="21638804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rgbClr val="F6FAF4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200" b="1" dirty="0">
                <a:solidFill>
                  <a:srgbClr val="7030A0"/>
                </a:solidFill>
              </a:rPr>
              <a:t>Cal</a:t>
            </a:r>
            <a:r>
              <a:rPr lang="es-ES" sz="3200" b="1" dirty="0">
                <a:solidFill>
                  <a:srgbClr val="0070C0"/>
                </a:solidFill>
              </a:rPr>
              <a:t>eido</a:t>
            </a:r>
            <a:r>
              <a:rPr lang="es-ES" sz="3200" b="1" dirty="0">
                <a:solidFill>
                  <a:srgbClr val="007E39"/>
                </a:solidFill>
              </a:rPr>
              <a:t>scopio</a:t>
            </a:r>
            <a:r>
              <a:rPr lang="es-ES" sz="3200" dirty="0"/>
              <a:t>: </a:t>
            </a:r>
            <a:r>
              <a:rPr lang="es-ES" sz="3200" b="1" dirty="0"/>
              <a:t>Discursos de los protagonistas </a:t>
            </a:r>
            <a:r>
              <a:rPr lang="es-ES" sz="3200" b="1" i="1" dirty="0">
                <a:solidFill>
                  <a:srgbClr val="009242"/>
                </a:solidFill>
              </a:rPr>
              <a:t>sobre sí mismos</a:t>
            </a:r>
            <a:r>
              <a:rPr lang="es-ES" sz="3200" b="1" dirty="0"/>
              <a:t>. 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200" b="1" dirty="0">
                <a:solidFill>
                  <a:srgbClr val="FF0000"/>
                </a:solidFill>
              </a:rPr>
              <a:t>la visión de Cornelio se relata cuatro veces</a:t>
            </a:r>
            <a:r>
              <a:rPr lang="es-ES" sz="3200" b="1" dirty="0"/>
              <a:t>: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sz="3200" b="1" dirty="0"/>
              <a:t> el narrador (10, 3-6),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sz="3200" b="1" dirty="0"/>
              <a:t> los enviados a Pedro (10,22),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sz="3200" b="1" dirty="0"/>
              <a:t> Cornelio a Pedro (10, 30-32)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sz="3200" b="1" dirty="0"/>
              <a:t> </a:t>
            </a:r>
            <a:r>
              <a:rPr lang="es-ES" sz="3200" b="1" dirty="0">
                <a:solidFill>
                  <a:srgbClr val="0070C0"/>
                </a:solidFill>
              </a:rPr>
              <a:t>Pedro a los hermanos de Jerusalén </a:t>
            </a:r>
            <a:r>
              <a:rPr lang="es-ES" sz="3200" b="1" dirty="0"/>
              <a:t>(11, 13-14).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200" b="1" dirty="0">
                <a:solidFill>
                  <a:srgbClr val="FF0000"/>
                </a:solidFill>
              </a:rPr>
              <a:t>La visión de Pedro se narra en dos ocasiones</a:t>
            </a:r>
            <a:r>
              <a:rPr lang="es-ES" sz="3200" b="1" dirty="0"/>
              <a:t>: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sz="3200" b="1" dirty="0"/>
              <a:t> el narrador (10,11 -16),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s-ES" sz="3200" b="1" dirty="0"/>
              <a:t> </a:t>
            </a:r>
            <a:r>
              <a:rPr lang="es-ES" sz="3200" b="1" dirty="0">
                <a:solidFill>
                  <a:srgbClr val="0070C0"/>
                </a:solidFill>
              </a:rPr>
              <a:t>Pedro en Jerusalén </a:t>
            </a:r>
            <a:r>
              <a:rPr lang="es-ES" sz="3200" b="1" dirty="0"/>
              <a:t>(11,5-10).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200" b="1" dirty="0">
                <a:solidFill>
                  <a:srgbClr val="FF0000"/>
                </a:solidFill>
              </a:rPr>
              <a:t>El encuentro de Pedro </a:t>
            </a:r>
            <a:r>
              <a:rPr lang="es-ES" sz="3200" b="1" dirty="0"/>
              <a:t>con los enviados se cuenta </a:t>
            </a:r>
            <a:r>
              <a:rPr lang="es-ES" sz="3200" b="1" dirty="0">
                <a:solidFill>
                  <a:srgbClr val="009242"/>
                </a:solidFill>
              </a:rPr>
              <a:t>TRES</a:t>
            </a:r>
            <a:r>
              <a:rPr lang="es-ES" sz="3200" b="1" dirty="0"/>
              <a:t> veces  (10, 17-23; 10, 29; 11, 11-12),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200" b="1" dirty="0">
                <a:solidFill>
                  <a:srgbClr val="FF0000"/>
                </a:solidFill>
              </a:rPr>
              <a:t> El descenso del Espíritu en </a:t>
            </a:r>
            <a:r>
              <a:rPr lang="es-ES" sz="3200" b="1" dirty="0"/>
              <a:t>casa de Cornelio </a:t>
            </a:r>
            <a:r>
              <a:rPr lang="es-ES" sz="3200" b="1" dirty="0">
                <a:solidFill>
                  <a:srgbClr val="009242"/>
                </a:solidFill>
              </a:rPr>
              <a:t>DOS</a:t>
            </a:r>
            <a:r>
              <a:rPr lang="es-ES" sz="3200" b="1" dirty="0"/>
              <a:t> veces (10,44-46; 11,15).</a:t>
            </a:r>
            <a:endParaRPr lang="es-AR" sz="3200" dirty="0"/>
          </a:p>
          <a:p>
            <a:pPr>
              <a:buFont typeface="Wingdings" panose="05000000000000000000" pitchFamily="2" charset="2"/>
              <a:buChar char="ü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6423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6FAF4"/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4800" b="1" dirty="0">
                <a:solidFill>
                  <a:srgbClr val="009242"/>
                </a:solidFill>
              </a:rPr>
              <a:t>Las cuatro versiones de la visión de Cornelio. </a:t>
            </a:r>
          </a:p>
          <a:p>
            <a:pPr marL="0" indent="0" algn="ctr">
              <a:buNone/>
            </a:pPr>
            <a:r>
              <a:rPr lang="es-ES" sz="4800" b="1" dirty="0"/>
              <a:t>De la versión del narrador (10, 1 -6) </a:t>
            </a:r>
          </a:p>
          <a:p>
            <a:pPr marL="0" indent="0" algn="ctr">
              <a:buNone/>
            </a:pPr>
            <a:r>
              <a:rPr lang="es-ES" sz="4800" b="1" dirty="0"/>
              <a:t>a la de </a:t>
            </a:r>
            <a:r>
              <a:rPr lang="es-ES" sz="4800" b="1" dirty="0">
                <a:solidFill>
                  <a:srgbClr val="0070C0"/>
                </a:solidFill>
              </a:rPr>
              <a:t>Pedro en Jerusalén (11,13-14) </a:t>
            </a:r>
            <a:r>
              <a:rPr lang="es-ES" sz="4800" b="1" dirty="0"/>
              <a:t>constatamos que: </a:t>
            </a:r>
          </a:p>
          <a:p>
            <a:pPr marL="514350" indent="-514350" algn="ctr">
              <a:buAutoNum type="alphaLcParenR"/>
            </a:pPr>
            <a:r>
              <a:rPr lang="es-ES" sz="4800" b="1" dirty="0"/>
              <a:t>se ha </a:t>
            </a:r>
            <a:r>
              <a:rPr lang="es-ES" sz="4800" b="1" dirty="0">
                <a:solidFill>
                  <a:srgbClr val="C00000"/>
                </a:solidFill>
              </a:rPr>
              <a:t>borrado</a:t>
            </a:r>
            <a:r>
              <a:rPr lang="es-ES" sz="4800" b="1" dirty="0"/>
              <a:t> la identidad de Cornelio; </a:t>
            </a:r>
          </a:p>
          <a:p>
            <a:pPr marL="0" indent="0" algn="ctr">
              <a:buNone/>
            </a:pPr>
            <a:r>
              <a:rPr lang="es-ES" sz="4800" b="1" dirty="0"/>
              <a:t>b) se ha concentrado el mensaje del </a:t>
            </a:r>
            <a:r>
              <a:rPr lang="es-ES" sz="4800" b="1" dirty="0">
                <a:solidFill>
                  <a:srgbClr val="C00000"/>
                </a:solidFill>
              </a:rPr>
              <a:t>ángel</a:t>
            </a:r>
            <a:r>
              <a:rPr lang="es-ES" sz="4800" b="1" dirty="0"/>
              <a:t>; </a:t>
            </a:r>
          </a:p>
          <a:p>
            <a:pPr marL="0" indent="0" algn="ctr">
              <a:buNone/>
            </a:pPr>
            <a:r>
              <a:rPr lang="es-ES" sz="4800" b="1" dirty="0"/>
              <a:t>c) se </a:t>
            </a:r>
            <a:r>
              <a:rPr lang="es-ES" sz="4800" b="1" dirty="0">
                <a:solidFill>
                  <a:srgbClr val="C00000"/>
                </a:solidFill>
              </a:rPr>
              <a:t>justifica</a:t>
            </a:r>
            <a:r>
              <a:rPr lang="es-ES" sz="4800" b="1" dirty="0"/>
              <a:t> la embajada enviada a Pedro. </a:t>
            </a:r>
          </a:p>
          <a:p>
            <a:pPr marL="0" indent="0" algn="ctr">
              <a:buNone/>
            </a:pPr>
            <a:endParaRPr lang="es-ES" b="1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580051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b="1" dirty="0">
                <a:solidFill>
                  <a:srgbClr val="FF0000"/>
                </a:solidFill>
              </a:rPr>
              <a:t>9</a:t>
            </a:r>
            <a:r>
              <a:rPr lang="es-ES" sz="4000" b="1" dirty="0"/>
              <a:t>, </a:t>
            </a:r>
            <a:r>
              <a:rPr lang="es-ES" sz="2000" b="1" dirty="0"/>
              <a:t>43</a:t>
            </a:r>
            <a:r>
              <a:rPr lang="es-ES" sz="4000" b="1" dirty="0"/>
              <a:t> Pedro permaneció algún tiempo en </a:t>
            </a:r>
            <a:r>
              <a:rPr lang="es-ES" sz="4000" b="1" dirty="0">
                <a:solidFill>
                  <a:srgbClr val="0070C0"/>
                </a:solidFill>
              </a:rPr>
              <a:t>JOPE</a:t>
            </a:r>
            <a:r>
              <a:rPr lang="es-ES" sz="4000" b="1" dirty="0"/>
              <a:t>, </a:t>
            </a:r>
          </a:p>
          <a:p>
            <a:pPr marL="0" indent="0" algn="ctr">
              <a:buNone/>
            </a:pPr>
            <a:r>
              <a:rPr lang="es-ES" sz="4000" b="1" dirty="0"/>
              <a:t>en la </a:t>
            </a:r>
            <a:r>
              <a:rPr lang="es-ES" sz="4000" b="1" dirty="0">
                <a:solidFill>
                  <a:srgbClr val="0070C0"/>
                </a:solidFill>
              </a:rPr>
              <a:t>CASA</a:t>
            </a:r>
            <a:r>
              <a:rPr lang="es-ES" sz="4000" b="1" dirty="0"/>
              <a:t> de un </a:t>
            </a:r>
            <a:r>
              <a:rPr lang="es-ES" sz="4000" b="1" dirty="0">
                <a:solidFill>
                  <a:srgbClr val="0070C0"/>
                </a:solidFill>
              </a:rPr>
              <a:t>CURTIDOR </a:t>
            </a:r>
            <a:r>
              <a:rPr lang="es-ES" sz="4000" b="1" dirty="0"/>
              <a:t>llamado Simón.</a:t>
            </a:r>
            <a:br>
              <a:rPr lang="es-ES" sz="4000" b="1" dirty="0"/>
            </a:br>
            <a:r>
              <a:rPr lang="es-AR" sz="4000" b="1" dirty="0">
                <a:solidFill>
                  <a:srgbClr val="FF0000"/>
                </a:solidFill>
              </a:rPr>
              <a:t>Capítulo 10</a:t>
            </a:r>
          </a:p>
          <a:p>
            <a:pPr marL="0" indent="0" algn="ctr">
              <a:buNone/>
            </a:pPr>
            <a:r>
              <a:rPr lang="es-AR" sz="2000" b="1" dirty="0"/>
              <a:t>1</a:t>
            </a:r>
            <a:r>
              <a:rPr lang="es-AR" sz="4000" b="1" dirty="0"/>
              <a:t> Había en </a:t>
            </a:r>
            <a:r>
              <a:rPr lang="es-AR" sz="4000" b="1" dirty="0">
                <a:solidFill>
                  <a:srgbClr val="0070C0"/>
                </a:solidFill>
              </a:rPr>
              <a:t>CESAREA</a:t>
            </a:r>
            <a:r>
              <a:rPr lang="es-AR" sz="4000" b="1" dirty="0"/>
              <a:t> un hombre llamado Cornelio, </a:t>
            </a:r>
            <a:r>
              <a:rPr lang="es-AR" sz="4000" b="1" dirty="0">
                <a:solidFill>
                  <a:srgbClr val="C00000"/>
                </a:solidFill>
              </a:rPr>
              <a:t>centurión</a:t>
            </a:r>
            <a:r>
              <a:rPr lang="es-AR" sz="4000" b="1" dirty="0"/>
              <a:t> de la cohorte itálica.</a:t>
            </a:r>
          </a:p>
          <a:p>
            <a:pPr marL="0" indent="0" algn="ctr">
              <a:buNone/>
            </a:pPr>
            <a:r>
              <a:rPr lang="es-AR" sz="2000" b="1" dirty="0"/>
              <a:t>2</a:t>
            </a:r>
            <a:r>
              <a:rPr lang="es-AR" sz="4000" b="1" dirty="0"/>
              <a:t> Era un hombre </a:t>
            </a:r>
            <a:r>
              <a:rPr lang="es-AR" sz="4000" b="1" dirty="0">
                <a:solidFill>
                  <a:srgbClr val="C00000"/>
                </a:solidFill>
              </a:rPr>
              <a:t>piadoso y temeroso </a:t>
            </a:r>
            <a:r>
              <a:rPr lang="es-AR" sz="4000" b="1" dirty="0"/>
              <a:t>de Dios, lo mismo que toda su familia; hacía abundantes </a:t>
            </a:r>
            <a:r>
              <a:rPr lang="es-AR" sz="4000" b="1" dirty="0">
                <a:solidFill>
                  <a:srgbClr val="C00000"/>
                </a:solidFill>
              </a:rPr>
              <a:t>limosnas</a:t>
            </a:r>
            <a:r>
              <a:rPr lang="es-AR" sz="4000" b="1" dirty="0"/>
              <a:t> al pueblo y </a:t>
            </a:r>
            <a:r>
              <a:rPr lang="es-AR" sz="4000" b="1" dirty="0">
                <a:solidFill>
                  <a:srgbClr val="C00000"/>
                </a:solidFill>
              </a:rPr>
              <a:t>oraba</a:t>
            </a:r>
            <a:r>
              <a:rPr lang="es-AR" sz="4000" b="1" dirty="0"/>
              <a:t> a Dios sin cesar.</a:t>
            </a:r>
          </a:p>
          <a:p>
            <a:pPr marL="0" indent="0" algn="ctr">
              <a:buNone/>
            </a:pPr>
            <a:r>
              <a:rPr lang="es-AR" sz="2000" b="1" dirty="0"/>
              <a:t>3</a:t>
            </a:r>
            <a:r>
              <a:rPr lang="es-AR" sz="4000" b="1" dirty="0"/>
              <a:t> Este hombre tuvo una </a:t>
            </a:r>
            <a:r>
              <a:rPr lang="es-AR" sz="4000" b="1" dirty="0">
                <a:solidFill>
                  <a:srgbClr val="C00000"/>
                </a:solidFill>
              </a:rPr>
              <a:t>VISIÓN</a:t>
            </a:r>
            <a:r>
              <a:rPr lang="es-AR" sz="4000" b="1" dirty="0"/>
              <a:t>: un día, cerca de las tres de la tarde, vio claramente al Angel de Dios que entraba en su casa y le decía: «Cornelio».</a:t>
            </a:r>
          </a:p>
        </p:txBody>
      </p:sp>
    </p:spTree>
    <p:extLst>
      <p:ext uri="{BB962C8B-B14F-4D97-AF65-F5344CB8AC3E}">
        <p14:creationId xmlns:p14="http://schemas.microsoft.com/office/powerpoint/2010/main" val="46204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6FAF4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9600" b="1" dirty="0"/>
              <a:t> </a:t>
            </a:r>
            <a:r>
              <a:rPr lang="es-ES" sz="9600" b="1" dirty="0">
                <a:solidFill>
                  <a:srgbClr val="FF0000"/>
                </a:solidFill>
              </a:rPr>
              <a:t>1</a:t>
            </a:r>
            <a:r>
              <a:rPr lang="es-ES" sz="9600" b="1" dirty="0"/>
              <a:t>, </a:t>
            </a:r>
            <a:r>
              <a:rPr lang="es-ES" sz="6000" b="1" dirty="0"/>
              <a:t>6</a:t>
            </a:r>
            <a:r>
              <a:rPr lang="es-ES" sz="9600" b="1" dirty="0"/>
              <a:t> </a:t>
            </a:r>
            <a:r>
              <a:rPr lang="es-ES" sz="9000" b="1" dirty="0"/>
              <a:t>Le preguntaron: «Señor, </a:t>
            </a:r>
          </a:p>
          <a:p>
            <a:pPr marL="0" indent="0" algn="ctr">
              <a:buNone/>
            </a:pPr>
            <a:r>
              <a:rPr lang="es-ES" sz="9000" b="1" dirty="0"/>
              <a:t>¿es ahora cuando </a:t>
            </a:r>
          </a:p>
          <a:p>
            <a:pPr marL="0" indent="0" algn="ctr">
              <a:buNone/>
            </a:pPr>
            <a:r>
              <a:rPr lang="es-ES" sz="9000" b="1" dirty="0"/>
              <a:t>vas a restaurar </a:t>
            </a:r>
          </a:p>
          <a:p>
            <a:pPr marL="0" indent="0" algn="ctr">
              <a:buNone/>
            </a:pPr>
            <a:r>
              <a:rPr lang="es-ES" sz="9000" b="1" dirty="0"/>
              <a:t>el </a:t>
            </a:r>
            <a:r>
              <a:rPr lang="es-ES" sz="9000" b="1" dirty="0">
                <a:solidFill>
                  <a:srgbClr val="FF0000"/>
                </a:solidFill>
              </a:rPr>
              <a:t>reino de ISRAEL</a:t>
            </a:r>
            <a:r>
              <a:rPr lang="es-ES" sz="9000" b="1" dirty="0"/>
              <a:t>?».</a:t>
            </a:r>
            <a:endParaRPr lang="es-AR" sz="9000" b="1" dirty="0"/>
          </a:p>
        </p:txBody>
      </p:sp>
    </p:spTree>
    <p:extLst>
      <p:ext uri="{BB962C8B-B14F-4D97-AF65-F5344CB8AC3E}">
        <p14:creationId xmlns:p14="http://schemas.microsoft.com/office/powerpoint/2010/main" val="279103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s-AR" sz="2000" b="1" dirty="0"/>
              <a:t>4 </a:t>
            </a:r>
            <a:r>
              <a:rPr lang="es-AR" sz="3600" b="1" dirty="0"/>
              <a:t>Este lo miró lleno de temor, y le preguntó: </a:t>
            </a:r>
          </a:p>
          <a:p>
            <a:pPr marL="0" indent="0" algn="ctr">
              <a:buNone/>
            </a:pPr>
            <a:r>
              <a:rPr lang="es-AR" sz="3600" b="1" dirty="0"/>
              <a:t>«¿Qué quieres de mí, Señor?». </a:t>
            </a:r>
          </a:p>
          <a:p>
            <a:pPr marL="0" indent="0" algn="ctr">
              <a:buNone/>
            </a:pPr>
            <a:r>
              <a:rPr lang="es-AR" sz="3600" b="1" dirty="0"/>
              <a:t>El Angel le dijo: </a:t>
            </a:r>
          </a:p>
          <a:p>
            <a:pPr marL="0" indent="0" algn="ctr">
              <a:buNone/>
            </a:pPr>
            <a:r>
              <a:rPr lang="es-AR" sz="3600" b="1" dirty="0"/>
              <a:t>«Tus </a:t>
            </a:r>
            <a:r>
              <a:rPr lang="es-AR" sz="3600" b="1" dirty="0">
                <a:solidFill>
                  <a:srgbClr val="C00000"/>
                </a:solidFill>
              </a:rPr>
              <a:t>oraciones y tus limosnas </a:t>
            </a:r>
            <a:r>
              <a:rPr lang="es-AR" sz="3600" b="1" dirty="0"/>
              <a:t>han llegado hasta Dios y él se ha </a:t>
            </a:r>
            <a:r>
              <a:rPr lang="es-AR" sz="3600" b="1" i="1" dirty="0">
                <a:solidFill>
                  <a:srgbClr val="C00000"/>
                </a:solidFill>
              </a:rPr>
              <a:t>acordado</a:t>
            </a:r>
            <a:r>
              <a:rPr lang="es-AR" sz="3600" b="1" dirty="0"/>
              <a:t> de ti. </a:t>
            </a:r>
            <a:r>
              <a:rPr lang="es-AR" sz="2000" b="1" dirty="0"/>
              <a:t>5</a:t>
            </a:r>
            <a:r>
              <a:rPr lang="es-AR" sz="3600" b="1" dirty="0"/>
              <a:t> Envía ahora algunos hombres a </a:t>
            </a:r>
            <a:r>
              <a:rPr lang="es-AR" sz="3600" b="1" dirty="0">
                <a:solidFill>
                  <a:srgbClr val="C00000"/>
                </a:solidFill>
              </a:rPr>
              <a:t>Jope</a:t>
            </a:r>
            <a:r>
              <a:rPr lang="es-AR" sz="3600" b="1" dirty="0"/>
              <a:t> en busca de Simón, llamado Pedro, </a:t>
            </a:r>
            <a:r>
              <a:rPr lang="es-AR" sz="2000" b="1" dirty="0"/>
              <a:t>6</a:t>
            </a:r>
            <a:r>
              <a:rPr lang="es-AR" sz="3600" b="1" dirty="0"/>
              <a:t> que se hospeda en la </a:t>
            </a:r>
            <a:r>
              <a:rPr lang="es-AR" sz="3600" b="1" dirty="0">
                <a:solidFill>
                  <a:srgbClr val="0070C0"/>
                </a:solidFill>
              </a:rPr>
              <a:t>CASA </a:t>
            </a:r>
            <a:r>
              <a:rPr lang="es-AR" sz="3600" b="1" dirty="0"/>
              <a:t>de un tal Simón, un </a:t>
            </a:r>
            <a:r>
              <a:rPr lang="es-AR" sz="3600" b="1" dirty="0">
                <a:solidFill>
                  <a:srgbClr val="0070C0"/>
                </a:solidFill>
              </a:rPr>
              <a:t>CURTIDOR</a:t>
            </a:r>
            <a:r>
              <a:rPr lang="es-AR" sz="3600" b="1" dirty="0"/>
              <a:t> que vive a la orilla del mar».</a:t>
            </a:r>
          </a:p>
          <a:p>
            <a:pPr marL="0" indent="0" algn="ctr">
              <a:buNone/>
            </a:pPr>
            <a:r>
              <a:rPr lang="es-AR" sz="2000" b="1" dirty="0"/>
              <a:t>7</a:t>
            </a:r>
            <a:r>
              <a:rPr lang="es-AR" sz="3600" b="1" dirty="0"/>
              <a:t> En cuanto el Angel se alejó, Cornelio llamó a dos de sus servidores y a un soldado piadoso de los que estaban a sus órdenes.</a:t>
            </a:r>
          </a:p>
          <a:p>
            <a:pPr marL="0" indent="0" algn="ctr">
              <a:buNone/>
            </a:pPr>
            <a:r>
              <a:rPr lang="es-AR" sz="2000" b="1" dirty="0"/>
              <a:t>8 </a:t>
            </a:r>
            <a:r>
              <a:rPr lang="es-AR" sz="3600" b="1" dirty="0"/>
              <a:t>Después de haberles contado lo sucedido, los envió a </a:t>
            </a:r>
            <a:r>
              <a:rPr lang="es-AR" sz="3600" b="1" dirty="0">
                <a:solidFill>
                  <a:srgbClr val="0070C0"/>
                </a:solidFill>
              </a:rPr>
              <a:t>JOPE</a:t>
            </a:r>
            <a:r>
              <a:rPr lang="es-AR" sz="3600" b="1" dirty="0"/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834363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2000" b="1" dirty="0"/>
              <a:t>9</a:t>
            </a:r>
            <a:r>
              <a:rPr lang="es-AR" sz="3600" b="1" dirty="0"/>
              <a:t> Al día siguiente, mientras estos se acercaban a la ciudad, </a:t>
            </a:r>
          </a:p>
          <a:p>
            <a:pPr marL="0" indent="0" algn="ctr">
              <a:buNone/>
            </a:pPr>
            <a:r>
              <a:rPr lang="es-AR" sz="3600" b="1" dirty="0">
                <a:solidFill>
                  <a:srgbClr val="C00000"/>
                </a:solidFill>
              </a:rPr>
              <a:t>Pedro, alrededor del mediodía, subió a la terraza para orar</a:t>
            </a:r>
            <a:r>
              <a:rPr lang="es-AR" sz="3600" b="1" dirty="0"/>
              <a:t>.</a:t>
            </a:r>
          </a:p>
          <a:p>
            <a:pPr marL="0" indent="0" algn="ctr">
              <a:buNone/>
            </a:pPr>
            <a:r>
              <a:rPr lang="es-AR" sz="2000" b="1" dirty="0"/>
              <a:t>10</a:t>
            </a:r>
            <a:r>
              <a:rPr lang="es-AR" sz="3600" b="1" dirty="0"/>
              <a:t> </a:t>
            </a:r>
            <a:r>
              <a:rPr lang="es-AR" sz="3600" b="1" dirty="0">
                <a:solidFill>
                  <a:srgbClr val="C00000"/>
                </a:solidFill>
              </a:rPr>
              <a:t>Como sintió HAMBRE, pidió de COMER</a:t>
            </a:r>
            <a:r>
              <a:rPr lang="es-AR" sz="3600" b="1" dirty="0"/>
              <a:t>. </a:t>
            </a:r>
          </a:p>
          <a:p>
            <a:pPr marL="0" indent="0" algn="ctr">
              <a:buNone/>
            </a:pPr>
            <a:r>
              <a:rPr lang="es-AR" sz="3600" b="1" dirty="0"/>
              <a:t>Mientras le preparaban la COMIDA, </a:t>
            </a:r>
            <a:r>
              <a:rPr lang="es-AR" sz="3600" b="1" dirty="0">
                <a:solidFill>
                  <a:srgbClr val="C00000"/>
                </a:solidFill>
              </a:rPr>
              <a:t>cayó en éxtasis </a:t>
            </a:r>
          </a:p>
          <a:p>
            <a:pPr marL="0" indent="0" algn="ctr">
              <a:buNone/>
            </a:pPr>
            <a:r>
              <a:rPr lang="es-AR" sz="3600" b="1" dirty="0">
                <a:solidFill>
                  <a:srgbClr val="C00000"/>
                </a:solidFill>
              </a:rPr>
              <a:t>y tuvo una visión</a:t>
            </a:r>
            <a:r>
              <a:rPr lang="es-AR" sz="3600" b="1" dirty="0"/>
              <a:t>: </a:t>
            </a:r>
            <a:r>
              <a:rPr lang="es-AR" sz="2000" b="1" dirty="0"/>
              <a:t>11 </a:t>
            </a:r>
            <a:r>
              <a:rPr lang="es-AR" sz="3600" b="1" dirty="0"/>
              <a:t>vio que el cielo se abría </a:t>
            </a:r>
          </a:p>
          <a:p>
            <a:pPr marL="0" indent="0" algn="ctr">
              <a:buNone/>
            </a:pPr>
            <a:r>
              <a:rPr lang="es-AR" sz="3600" b="1" dirty="0"/>
              <a:t>y que bajaba a la tierra algo parecido</a:t>
            </a:r>
          </a:p>
          <a:p>
            <a:pPr marL="0" indent="0" algn="ctr">
              <a:buNone/>
            </a:pPr>
            <a:r>
              <a:rPr lang="es-AR" sz="3600" b="1" dirty="0"/>
              <a:t>a un GRAN MANTEL, sostenido de sus cuatro puntas.</a:t>
            </a:r>
          </a:p>
          <a:p>
            <a:pPr marL="0" indent="0" algn="ctr">
              <a:buNone/>
            </a:pPr>
            <a:r>
              <a:rPr lang="es-AR" sz="2000" b="1" dirty="0"/>
              <a:t>12 </a:t>
            </a:r>
            <a:r>
              <a:rPr lang="es-AR" sz="3600" b="1" dirty="0"/>
              <a:t>Dentro de él había toda clase de </a:t>
            </a:r>
            <a:r>
              <a:rPr lang="es-AR" sz="3600" b="1" i="1" dirty="0">
                <a:solidFill>
                  <a:srgbClr val="C00000"/>
                </a:solidFill>
              </a:rPr>
              <a:t>CUADRÚPEDOS, </a:t>
            </a:r>
          </a:p>
          <a:p>
            <a:pPr marL="0" indent="0" algn="ctr">
              <a:buNone/>
            </a:pPr>
            <a:r>
              <a:rPr lang="es-AR" sz="3600" b="1" i="1" dirty="0">
                <a:solidFill>
                  <a:srgbClr val="C00000"/>
                </a:solidFill>
              </a:rPr>
              <a:t>REPTILES Y AVES DEL CIELO</a:t>
            </a:r>
            <a:r>
              <a:rPr lang="es-AR" sz="3600" b="1" dirty="0"/>
              <a:t>. </a:t>
            </a:r>
          </a:p>
          <a:p>
            <a:pPr marL="0" indent="0" algn="ctr">
              <a:buNone/>
            </a:pPr>
            <a:r>
              <a:rPr lang="es-AR" sz="2000" b="1" dirty="0"/>
              <a:t>13 </a:t>
            </a:r>
            <a:r>
              <a:rPr lang="es-AR" sz="3600" b="1" dirty="0"/>
              <a:t>Y oyó una voz que le decía: «Vamos, Pedro, mata y </a:t>
            </a:r>
            <a:r>
              <a:rPr lang="es-AR" sz="3600" b="1" dirty="0">
                <a:solidFill>
                  <a:srgbClr val="0070C0"/>
                </a:solidFill>
              </a:rPr>
              <a:t>COME</a:t>
            </a:r>
            <a:r>
              <a:rPr lang="es-AR" sz="3600" b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221978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000" b="1" dirty="0"/>
              <a:t>14</a:t>
            </a:r>
            <a:r>
              <a:rPr lang="es-AR" sz="4800" b="1" dirty="0"/>
              <a:t> Pero Pedro respondió: </a:t>
            </a:r>
          </a:p>
          <a:p>
            <a:pPr marL="0" indent="0" algn="ctr">
              <a:buNone/>
            </a:pPr>
            <a:r>
              <a:rPr lang="es-AR" sz="4800" b="1" dirty="0"/>
              <a:t>«De ninguna manera, señor, yo nunca he </a:t>
            </a:r>
            <a:r>
              <a:rPr lang="es-AR" sz="4800" b="1" dirty="0">
                <a:solidFill>
                  <a:srgbClr val="0070C0"/>
                </a:solidFill>
              </a:rPr>
              <a:t>COMIDO</a:t>
            </a:r>
            <a:r>
              <a:rPr lang="es-AR" sz="4800" b="1" dirty="0"/>
              <a:t> nada </a:t>
            </a:r>
            <a:r>
              <a:rPr lang="es-AR" sz="4800" b="1" i="1" dirty="0">
                <a:solidFill>
                  <a:srgbClr val="C00000"/>
                </a:solidFill>
              </a:rPr>
              <a:t>manchado ni impuro</a:t>
            </a:r>
            <a:r>
              <a:rPr lang="es-AR" sz="4800" b="1" dirty="0"/>
              <a:t>».</a:t>
            </a:r>
          </a:p>
          <a:p>
            <a:pPr marL="0" indent="0" algn="ctr">
              <a:buNone/>
            </a:pPr>
            <a:r>
              <a:rPr lang="es-AR" sz="2000" b="1" dirty="0"/>
              <a:t>15</a:t>
            </a:r>
            <a:r>
              <a:rPr lang="es-AR" sz="4800" b="1" dirty="0"/>
              <a:t> La voz le habló de nuevo, diciendo: </a:t>
            </a:r>
          </a:p>
          <a:p>
            <a:pPr marL="0" indent="0" algn="ctr">
              <a:buNone/>
            </a:pPr>
            <a:r>
              <a:rPr lang="es-AR" sz="4800" b="1" dirty="0">
                <a:solidFill>
                  <a:srgbClr val="C00000"/>
                </a:solidFill>
              </a:rPr>
              <a:t>«No consideres manchado </a:t>
            </a:r>
          </a:p>
          <a:p>
            <a:pPr marL="0" indent="0" algn="ctr">
              <a:buNone/>
            </a:pPr>
            <a:r>
              <a:rPr lang="es-AR" sz="4800" b="1" dirty="0">
                <a:solidFill>
                  <a:srgbClr val="C00000"/>
                </a:solidFill>
              </a:rPr>
              <a:t>lo que Dios purificó».</a:t>
            </a:r>
          </a:p>
          <a:p>
            <a:pPr marL="0" indent="0" algn="ctr">
              <a:buNone/>
            </a:pPr>
            <a:r>
              <a:rPr lang="es-AR" sz="2000" b="1" dirty="0"/>
              <a:t>16</a:t>
            </a:r>
            <a:r>
              <a:rPr lang="es-AR" sz="4800" b="1" dirty="0"/>
              <a:t> Esto se </a:t>
            </a:r>
            <a:r>
              <a:rPr lang="es-AR" sz="4800" b="1" dirty="0">
                <a:solidFill>
                  <a:srgbClr val="C00000"/>
                </a:solidFill>
              </a:rPr>
              <a:t>repitió tres veces</a:t>
            </a:r>
            <a:r>
              <a:rPr lang="es-AR" sz="4800" b="1" dirty="0"/>
              <a:t>, </a:t>
            </a:r>
          </a:p>
          <a:p>
            <a:pPr marL="0" indent="0" algn="ctr">
              <a:buNone/>
            </a:pPr>
            <a:r>
              <a:rPr lang="es-AR" sz="4800" b="1" dirty="0"/>
              <a:t>y luego, todo fue llevado otra vez al cielo.</a:t>
            </a:r>
            <a:endParaRPr lang="es-AR" sz="4800" dirty="0"/>
          </a:p>
          <a:p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33279137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s-AR" sz="2400" b="1" dirty="0"/>
              <a:t>17 </a:t>
            </a:r>
            <a:r>
              <a:rPr lang="es-AR" sz="4400" b="1" dirty="0"/>
              <a:t>Mientras Pedro, desconcertado, se preguntaba qué podía significar la </a:t>
            </a:r>
            <a:r>
              <a:rPr lang="es-AR" sz="4400" b="1" dirty="0">
                <a:solidFill>
                  <a:srgbClr val="C00000"/>
                </a:solidFill>
              </a:rPr>
              <a:t>visión </a:t>
            </a:r>
            <a:r>
              <a:rPr lang="es-AR" sz="4400" b="1" dirty="0"/>
              <a:t>que acababa de tener, llegaron los hombres enviados por Cornelio. Estos averiguaron dónde vivía Simón y se presentaron ante la puerta de la casa. </a:t>
            </a:r>
            <a:r>
              <a:rPr lang="es-AR" sz="2400" b="1" dirty="0"/>
              <a:t>18</a:t>
            </a:r>
            <a:r>
              <a:rPr lang="es-AR" sz="4400" b="1" dirty="0"/>
              <a:t> Golpearon y preguntaron si se hospedaba allí Simón, llamado Pedro. </a:t>
            </a:r>
            <a:r>
              <a:rPr lang="es-AR" sz="2400" b="1" dirty="0"/>
              <a:t>19</a:t>
            </a:r>
            <a:r>
              <a:rPr lang="es-AR" sz="4400" b="1" dirty="0"/>
              <a:t> Como Pedro seguía </a:t>
            </a:r>
            <a:r>
              <a:rPr lang="es-AR" sz="4400" b="1" i="1" dirty="0">
                <a:solidFill>
                  <a:srgbClr val="C00000"/>
                </a:solidFill>
              </a:rPr>
              <a:t>reflexionando</a:t>
            </a:r>
            <a:r>
              <a:rPr lang="es-AR" sz="4400" b="1" dirty="0"/>
              <a:t> sobre el significado de la </a:t>
            </a:r>
            <a:r>
              <a:rPr lang="es-AR" sz="4400" b="1" i="1" dirty="0">
                <a:solidFill>
                  <a:srgbClr val="C00000"/>
                </a:solidFill>
              </a:rPr>
              <a:t>visión</a:t>
            </a:r>
            <a:r>
              <a:rPr lang="es-AR" sz="4400" b="1" dirty="0"/>
              <a:t>, el </a:t>
            </a:r>
            <a:r>
              <a:rPr lang="es-AR" sz="4400" b="1" dirty="0">
                <a:solidFill>
                  <a:srgbClr val="0070C0"/>
                </a:solidFill>
              </a:rPr>
              <a:t>Espíritu Santo le dijo</a:t>
            </a:r>
            <a:r>
              <a:rPr lang="es-AR" sz="4400" b="1" dirty="0"/>
              <a:t>: «Allí hay tres hombres que te buscan. </a:t>
            </a:r>
            <a:r>
              <a:rPr lang="es-AR" sz="2400" b="1" dirty="0"/>
              <a:t>20</a:t>
            </a:r>
            <a:r>
              <a:rPr lang="es-AR" sz="4400" b="1" dirty="0"/>
              <a:t> Baja y no dudes en irte con ellos, porque </a:t>
            </a:r>
            <a:r>
              <a:rPr lang="es-AR" sz="4400" b="1" dirty="0">
                <a:solidFill>
                  <a:srgbClr val="0070C0"/>
                </a:solidFill>
              </a:rPr>
              <a:t>soy yo quien los he enviado</a:t>
            </a:r>
            <a:r>
              <a:rPr lang="es-AR" sz="4400" b="1" dirty="0"/>
              <a:t>».</a:t>
            </a:r>
            <a:endParaRPr lang="es-AR" sz="4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69974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b="1" dirty="0"/>
              <a:t>21</a:t>
            </a:r>
            <a:r>
              <a:rPr lang="es-AR" sz="4000" b="1" dirty="0"/>
              <a:t> Pedro bajó y se acercó a ellos, diciendo: </a:t>
            </a:r>
          </a:p>
          <a:p>
            <a:pPr marL="0" indent="0" algn="ctr">
              <a:buNone/>
            </a:pPr>
            <a:r>
              <a:rPr lang="es-AR" sz="4000" b="1" dirty="0"/>
              <a:t>«Yo soy el que ustedes buscan. ¿Para qué vinieron?».</a:t>
            </a:r>
          </a:p>
          <a:p>
            <a:pPr marL="0" indent="0" algn="ctr">
              <a:buNone/>
            </a:pPr>
            <a:r>
              <a:rPr lang="es-AR" b="1" dirty="0"/>
              <a:t>22</a:t>
            </a:r>
            <a:r>
              <a:rPr lang="es-AR" sz="4000" b="1" dirty="0"/>
              <a:t> Ellos respondieron: </a:t>
            </a:r>
          </a:p>
          <a:p>
            <a:pPr marL="0" indent="0" algn="ctr">
              <a:buNone/>
            </a:pPr>
            <a:r>
              <a:rPr lang="es-AR" sz="4000" b="1" dirty="0"/>
              <a:t>«El centurión Cornelio, hombre </a:t>
            </a:r>
            <a:r>
              <a:rPr lang="es-AR" sz="4000" b="1" dirty="0">
                <a:solidFill>
                  <a:srgbClr val="C00000"/>
                </a:solidFill>
              </a:rPr>
              <a:t>justo y temeroso </a:t>
            </a:r>
            <a:r>
              <a:rPr lang="es-AR" sz="4000" b="1" dirty="0"/>
              <a:t>de Dios, que goza de la estima de todos los judíos, recibió de un ángel de Dios la orden de conducirse a tu </a:t>
            </a:r>
            <a:r>
              <a:rPr lang="es-AR" sz="4000" b="1" dirty="0">
                <a:solidFill>
                  <a:srgbClr val="0070C0"/>
                </a:solidFill>
              </a:rPr>
              <a:t>casa </a:t>
            </a:r>
            <a:r>
              <a:rPr lang="es-AR" sz="4000" b="1" dirty="0"/>
              <a:t>para escuchar tus palabras».</a:t>
            </a:r>
          </a:p>
          <a:p>
            <a:pPr marL="0" indent="0" algn="ctr">
              <a:buNone/>
            </a:pPr>
            <a:r>
              <a:rPr lang="es-AR" b="1" dirty="0"/>
              <a:t>23</a:t>
            </a:r>
            <a:r>
              <a:rPr lang="es-AR" sz="4000" b="1" dirty="0"/>
              <a:t> Entonces Pedro los hizo pasar y les ofreció </a:t>
            </a:r>
            <a:r>
              <a:rPr lang="es-AR" sz="4000" b="1" dirty="0">
                <a:solidFill>
                  <a:srgbClr val="0070C0"/>
                </a:solidFill>
              </a:rPr>
              <a:t>hospedaje</a:t>
            </a:r>
            <a:r>
              <a:rPr lang="es-AR" sz="4000" b="1" dirty="0"/>
              <a:t>. </a:t>
            </a:r>
            <a:r>
              <a:rPr lang="es-AR" sz="4000" b="1" dirty="0">
                <a:solidFill>
                  <a:srgbClr val="C00000"/>
                </a:solidFill>
              </a:rPr>
              <a:t>Al día siguiente</a:t>
            </a:r>
            <a:r>
              <a:rPr lang="es-AR" sz="4000" b="1" dirty="0"/>
              <a:t>, se puso en camino con ellos, acompañado por unos hermanos de la ciudad de </a:t>
            </a:r>
            <a:r>
              <a:rPr lang="es-AR" sz="4000" b="1" dirty="0">
                <a:solidFill>
                  <a:srgbClr val="0070C0"/>
                </a:solidFill>
              </a:rPr>
              <a:t>JOPE.</a:t>
            </a:r>
          </a:p>
        </p:txBody>
      </p:sp>
    </p:spTree>
    <p:extLst>
      <p:ext uri="{BB962C8B-B14F-4D97-AF65-F5344CB8AC3E}">
        <p14:creationId xmlns:p14="http://schemas.microsoft.com/office/powerpoint/2010/main" val="12792549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b="1" dirty="0"/>
              <a:t>24</a:t>
            </a:r>
            <a:r>
              <a:rPr lang="es-AR" sz="5400" b="1" dirty="0"/>
              <a:t> Al otro día, llegaron a </a:t>
            </a:r>
            <a:r>
              <a:rPr lang="es-AR" sz="5400" b="1" dirty="0">
                <a:solidFill>
                  <a:srgbClr val="0070C0"/>
                </a:solidFill>
              </a:rPr>
              <a:t>CESAREA</a:t>
            </a:r>
            <a:r>
              <a:rPr lang="es-AR" sz="5400" b="1" dirty="0"/>
              <a:t>. Cornelio los esperaba, y había reunido </a:t>
            </a:r>
          </a:p>
          <a:p>
            <a:pPr marL="0" indent="0" algn="ctr">
              <a:buNone/>
            </a:pPr>
            <a:r>
              <a:rPr lang="es-AR" sz="5400" b="1" dirty="0"/>
              <a:t>a su </a:t>
            </a:r>
            <a:r>
              <a:rPr lang="es-AR" sz="5400" b="1" dirty="0">
                <a:solidFill>
                  <a:srgbClr val="C00000"/>
                </a:solidFill>
              </a:rPr>
              <a:t>familia</a:t>
            </a:r>
            <a:r>
              <a:rPr lang="es-AR" sz="5400" b="1" dirty="0"/>
              <a:t> y a sus </a:t>
            </a:r>
            <a:r>
              <a:rPr lang="es-AR" sz="5400" b="1" dirty="0">
                <a:solidFill>
                  <a:srgbClr val="0070C0"/>
                </a:solidFill>
              </a:rPr>
              <a:t>amigos íntimos</a:t>
            </a:r>
            <a:r>
              <a:rPr lang="es-AR" sz="5400" b="1" dirty="0"/>
              <a:t>.</a:t>
            </a:r>
          </a:p>
          <a:p>
            <a:pPr marL="0" indent="0" algn="ctr">
              <a:buNone/>
            </a:pPr>
            <a:r>
              <a:rPr lang="es-AR" sz="3200" b="1" dirty="0"/>
              <a:t>25</a:t>
            </a:r>
            <a:r>
              <a:rPr lang="es-AR" sz="5400" b="1" dirty="0"/>
              <a:t> Cuando Pedro entró, Cornelio </a:t>
            </a:r>
          </a:p>
          <a:p>
            <a:pPr marL="0" indent="0" algn="ctr">
              <a:buNone/>
            </a:pPr>
            <a:r>
              <a:rPr lang="es-AR" sz="5400" b="1" i="1" dirty="0">
                <a:solidFill>
                  <a:srgbClr val="0070C0"/>
                </a:solidFill>
              </a:rPr>
              <a:t>fue a su encuentro </a:t>
            </a:r>
            <a:r>
              <a:rPr lang="es-AR" sz="5400" b="1" dirty="0"/>
              <a:t>y </a:t>
            </a:r>
            <a:r>
              <a:rPr lang="es-AR" sz="5400" b="1" dirty="0">
                <a:solidFill>
                  <a:srgbClr val="C00000"/>
                </a:solidFill>
              </a:rPr>
              <a:t>se postró a sus pies</a:t>
            </a:r>
            <a:r>
              <a:rPr lang="es-AR" sz="5400" b="1" dirty="0"/>
              <a:t>. </a:t>
            </a:r>
          </a:p>
          <a:p>
            <a:pPr marL="0" indent="0" algn="ctr">
              <a:buNone/>
            </a:pPr>
            <a:r>
              <a:rPr lang="es-AR" sz="3200" b="1" dirty="0"/>
              <a:t>26 </a:t>
            </a:r>
            <a:r>
              <a:rPr lang="es-AR" sz="5400" b="1" dirty="0"/>
              <a:t>Pero Pedro lo hizo levantar, diciéndole: «Levántate, porque yo no soy más que un hombre».</a:t>
            </a:r>
          </a:p>
          <a:p>
            <a:endParaRPr lang="es-AR" sz="5400" dirty="0"/>
          </a:p>
        </p:txBody>
      </p:sp>
    </p:spTree>
    <p:extLst>
      <p:ext uri="{BB962C8B-B14F-4D97-AF65-F5344CB8AC3E}">
        <p14:creationId xmlns:p14="http://schemas.microsoft.com/office/powerpoint/2010/main" val="16940127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2400" b="1" dirty="0"/>
              <a:t>27</a:t>
            </a:r>
            <a:r>
              <a:rPr lang="es-AR" sz="4400" b="1" dirty="0"/>
              <a:t> Y mientras seguía conversando con él, </a:t>
            </a:r>
          </a:p>
          <a:p>
            <a:pPr marL="0" indent="0" algn="ctr">
              <a:buNone/>
            </a:pPr>
            <a:r>
              <a:rPr lang="es-AR" sz="4400" b="1" dirty="0"/>
              <a:t>entró y se encontró con un grupo numeroso </a:t>
            </a:r>
          </a:p>
          <a:p>
            <a:pPr marL="0" indent="0" algn="ctr">
              <a:buNone/>
            </a:pPr>
            <a:r>
              <a:rPr lang="es-AR" sz="4400" b="1" dirty="0"/>
              <a:t>de personas, que estaban reunidas allí. </a:t>
            </a:r>
          </a:p>
          <a:p>
            <a:pPr marL="0" indent="0" algn="ctr">
              <a:buNone/>
            </a:pPr>
            <a:r>
              <a:rPr lang="es-AR" sz="2400" b="1" dirty="0"/>
              <a:t>28 </a:t>
            </a:r>
            <a:r>
              <a:rPr lang="es-AR" sz="4400" b="1" dirty="0"/>
              <a:t>Dirigiéndose a ellas, les dijo: </a:t>
            </a:r>
          </a:p>
          <a:p>
            <a:pPr marL="0" indent="0" algn="ctr">
              <a:buNone/>
            </a:pPr>
            <a:r>
              <a:rPr lang="es-AR" sz="4400" b="1" dirty="0"/>
              <a:t>«Ustedes saben que está </a:t>
            </a:r>
            <a:r>
              <a:rPr lang="es-AR" sz="4400" b="1" i="1" dirty="0">
                <a:solidFill>
                  <a:srgbClr val="C00000"/>
                </a:solidFill>
              </a:rPr>
              <a:t>prohibido a un judío tratar con un extranjero o VISITARLO</a:t>
            </a:r>
            <a:r>
              <a:rPr lang="es-AR" sz="4400" b="1" dirty="0"/>
              <a:t>. Pero </a:t>
            </a:r>
            <a:r>
              <a:rPr lang="es-AR" sz="4400" b="1" i="1" dirty="0">
                <a:solidFill>
                  <a:srgbClr val="0070C0"/>
                </a:solidFill>
              </a:rPr>
              <a:t>DIOS</a:t>
            </a:r>
            <a:r>
              <a:rPr lang="es-AR" sz="4400" b="1" i="1" dirty="0">
                <a:solidFill>
                  <a:srgbClr val="C00000"/>
                </a:solidFill>
              </a:rPr>
              <a:t> acaba de mostrarme que no hay que considerar manchado o impuro a ningún hombre</a:t>
            </a:r>
            <a:r>
              <a:rPr lang="es-AR" sz="4400" b="1" dirty="0"/>
              <a:t>. </a:t>
            </a:r>
          </a:p>
          <a:p>
            <a:pPr marL="0" indent="0" algn="ctr">
              <a:buNone/>
            </a:pPr>
            <a:r>
              <a:rPr lang="es-AR" sz="2400" b="1" dirty="0"/>
              <a:t>29</a:t>
            </a:r>
            <a:r>
              <a:rPr lang="es-AR" sz="4400" b="1" dirty="0"/>
              <a:t> Por eso, cuando ustedes me llamaron, </a:t>
            </a:r>
          </a:p>
          <a:p>
            <a:pPr marL="0" indent="0" algn="ctr">
              <a:buNone/>
            </a:pPr>
            <a:r>
              <a:rPr lang="es-AR" sz="4400" b="1" dirty="0"/>
              <a:t>vine sin dudar. Y ahora quisiera saber para qué me llamaron».</a:t>
            </a:r>
            <a:endParaRPr lang="es-AR" sz="4400" dirty="0"/>
          </a:p>
          <a:p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17863972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3200" b="1" dirty="0"/>
              <a:t>30 </a:t>
            </a:r>
            <a:r>
              <a:rPr lang="es-AR" sz="4000" b="1" dirty="0"/>
              <a:t>Cornelio le respondió: «Hace tres días me encontraba orando en mi </a:t>
            </a:r>
            <a:r>
              <a:rPr lang="es-AR" sz="4000" b="1" dirty="0">
                <a:solidFill>
                  <a:srgbClr val="0070C0"/>
                </a:solidFill>
              </a:rPr>
              <a:t>casa</a:t>
            </a:r>
            <a:r>
              <a:rPr lang="es-AR" sz="4000" b="1" dirty="0"/>
              <a:t>, alrededor de las tres de la tarde, cuando se me apareció un hombre con vestiduras resplandecientes, </a:t>
            </a:r>
            <a:r>
              <a:rPr lang="es-AR" sz="3200" b="1" dirty="0"/>
              <a:t>31</a:t>
            </a:r>
            <a:r>
              <a:rPr lang="es-AR" sz="4000" b="1" dirty="0"/>
              <a:t> y me dijo: </a:t>
            </a:r>
          </a:p>
          <a:p>
            <a:pPr marL="0" indent="0" algn="ctr">
              <a:buNone/>
            </a:pPr>
            <a:r>
              <a:rPr lang="es-AR" sz="4000" b="1" dirty="0"/>
              <a:t>«Cornelio, tu </a:t>
            </a:r>
            <a:r>
              <a:rPr lang="es-AR" sz="4000" b="1" dirty="0">
                <a:solidFill>
                  <a:srgbClr val="C00000"/>
                </a:solidFill>
              </a:rPr>
              <a:t>oración</a:t>
            </a:r>
            <a:r>
              <a:rPr lang="es-AR" sz="4000" b="1" dirty="0"/>
              <a:t> ha sido escuchada y Dios se ha acordado de tus </a:t>
            </a:r>
            <a:r>
              <a:rPr lang="es-AR" sz="4000" b="1" dirty="0">
                <a:solidFill>
                  <a:srgbClr val="C00000"/>
                </a:solidFill>
              </a:rPr>
              <a:t>limosnas</a:t>
            </a:r>
            <a:r>
              <a:rPr lang="es-AR" sz="4000" b="1" dirty="0"/>
              <a:t>. </a:t>
            </a:r>
            <a:r>
              <a:rPr lang="es-AR" sz="3200" b="1" dirty="0"/>
              <a:t>32</a:t>
            </a:r>
            <a:r>
              <a:rPr lang="es-AR" sz="4000" b="1" dirty="0"/>
              <a:t> Manda a buscar a Simón, llamado Pedro, que está en Jope, </a:t>
            </a:r>
            <a:r>
              <a:rPr lang="es-AR" sz="4000" b="1" i="1" dirty="0">
                <a:solidFill>
                  <a:srgbClr val="C00000"/>
                </a:solidFill>
              </a:rPr>
              <a:t>a la orilla del mar, en la </a:t>
            </a:r>
            <a:r>
              <a:rPr lang="es-AR" sz="4000" b="1" i="1" dirty="0">
                <a:solidFill>
                  <a:srgbClr val="0070C0"/>
                </a:solidFill>
              </a:rPr>
              <a:t>CASA</a:t>
            </a:r>
            <a:r>
              <a:rPr lang="es-AR" sz="4000" b="1" i="1" dirty="0">
                <a:solidFill>
                  <a:srgbClr val="C00000"/>
                </a:solidFill>
              </a:rPr>
              <a:t> de Simón el </a:t>
            </a:r>
            <a:r>
              <a:rPr lang="es-AR" sz="4000" b="1" i="1" dirty="0">
                <a:solidFill>
                  <a:srgbClr val="0070C0"/>
                </a:solidFill>
              </a:rPr>
              <a:t>CURTIDOR</a:t>
            </a:r>
            <a:r>
              <a:rPr lang="es-AR" sz="4000" b="1" dirty="0"/>
              <a:t>». </a:t>
            </a:r>
          </a:p>
          <a:p>
            <a:pPr marL="0" indent="0" algn="ctr">
              <a:buNone/>
            </a:pPr>
            <a:r>
              <a:rPr lang="es-AR" sz="3200" b="1" dirty="0"/>
              <a:t>33</a:t>
            </a:r>
            <a:r>
              <a:rPr lang="es-AR" sz="4000" b="1" dirty="0"/>
              <a:t> En seguida te mandé a buscar y has hecho bien en venir. Ahora estamos reunidos delante de Dios, para escuchar lo que el Señor te ha mandado decirnos».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12105467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b="1" dirty="0"/>
              <a:t>34 </a:t>
            </a:r>
            <a:r>
              <a:rPr lang="es-AR" sz="4800" b="1" dirty="0"/>
              <a:t>Entonces Pedro, tomando la palabra, dijo: </a:t>
            </a:r>
          </a:p>
          <a:p>
            <a:pPr marL="0" indent="0" algn="ctr">
              <a:buNone/>
            </a:pPr>
            <a:r>
              <a:rPr lang="es-AR" sz="4800" b="1" dirty="0"/>
              <a:t>«Verdaderamente, comprendo que </a:t>
            </a:r>
            <a:r>
              <a:rPr lang="es-AR" sz="4800" b="1" i="1" dirty="0">
                <a:solidFill>
                  <a:srgbClr val="C00000"/>
                </a:solidFill>
              </a:rPr>
              <a:t>Dios </a:t>
            </a:r>
          </a:p>
          <a:p>
            <a:pPr marL="0" indent="0" algn="ctr">
              <a:buNone/>
            </a:pPr>
            <a:r>
              <a:rPr lang="es-AR" sz="4800" b="1" i="1" dirty="0">
                <a:solidFill>
                  <a:srgbClr val="0070C0"/>
                </a:solidFill>
              </a:rPr>
              <a:t>NO</a:t>
            </a:r>
            <a:r>
              <a:rPr lang="es-AR" sz="4800" b="1" i="1" dirty="0">
                <a:solidFill>
                  <a:srgbClr val="C00000"/>
                </a:solidFill>
              </a:rPr>
              <a:t> hace acepción de personas, </a:t>
            </a:r>
            <a:r>
              <a:rPr lang="es-AR" b="1" dirty="0"/>
              <a:t>35</a:t>
            </a:r>
            <a:r>
              <a:rPr lang="es-AR" sz="4800" b="1" i="1" dirty="0">
                <a:solidFill>
                  <a:srgbClr val="C00000"/>
                </a:solidFill>
              </a:rPr>
              <a:t> y que en cualquier nación, todo el que lo teme y practica la justicia es agradable a él</a:t>
            </a:r>
            <a:r>
              <a:rPr lang="es-AR" sz="4800" b="1" dirty="0"/>
              <a:t>. </a:t>
            </a:r>
          </a:p>
          <a:p>
            <a:pPr marL="0" indent="0" algn="ctr">
              <a:buNone/>
            </a:pPr>
            <a:r>
              <a:rPr lang="es-AR" b="1" dirty="0"/>
              <a:t>36 </a:t>
            </a:r>
            <a:r>
              <a:rPr lang="es-AR" sz="4800" b="1" dirty="0"/>
              <a:t>El envió su Palabra al pueblo de Israel, anunciándoles la Buena Noticia de la paz</a:t>
            </a:r>
          </a:p>
          <a:p>
            <a:pPr marL="0" indent="0" algn="ctr">
              <a:buNone/>
            </a:pPr>
            <a:r>
              <a:rPr lang="es-AR" sz="4800" b="1" dirty="0"/>
              <a:t> por medio de Jesucristo, </a:t>
            </a:r>
          </a:p>
          <a:p>
            <a:pPr marL="0" indent="0" algn="ctr">
              <a:buNone/>
            </a:pPr>
            <a:r>
              <a:rPr lang="es-AR" sz="4800" b="1" dirty="0"/>
              <a:t>que es el Señor de todos. 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21739494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s-AR" b="1" dirty="0"/>
              <a:t>37 </a:t>
            </a:r>
            <a:r>
              <a:rPr lang="es-AR" sz="5400" b="1" dirty="0"/>
              <a:t>Ustedes ya saben qué ha ocurrido en toda Judea, comenzando por Galilea, después del bautismo que predicaba Juan: </a:t>
            </a:r>
            <a:r>
              <a:rPr lang="es-AR" b="1" dirty="0"/>
              <a:t>38</a:t>
            </a:r>
            <a:r>
              <a:rPr lang="es-AR" sz="5400" b="1" dirty="0"/>
              <a:t> cómo Dios ungió a Jesús de Nazaret con el Espíritu Santo, llenándolo de poder. </a:t>
            </a:r>
            <a:r>
              <a:rPr lang="es-AR" sz="5400" b="1" i="1" dirty="0">
                <a:solidFill>
                  <a:srgbClr val="C00000"/>
                </a:solidFill>
              </a:rPr>
              <a:t>El pasó haciendo el bien </a:t>
            </a:r>
            <a:r>
              <a:rPr lang="es-AR" sz="5400" b="1" dirty="0"/>
              <a:t>y curando a todos los que habían caído en poder del demonio, porque Dios estaba con él. </a:t>
            </a:r>
            <a:endParaRPr lang="es-AR" sz="5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9286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305211" cy="1071564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s-ES_tradnl" altLang="es-AR" sz="4000" b="1" dirty="0">
                <a:solidFill>
                  <a:schemeClr val="bg1"/>
                </a:solidFill>
              </a:rPr>
              <a:t>Clave </a:t>
            </a:r>
            <a:r>
              <a:rPr lang="es-ES_tradnl" altLang="es-AR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ESPACIAL</a:t>
            </a:r>
            <a:r>
              <a:rPr lang="es-ES_tradnl" altLang="es-AR" sz="4000" b="1" dirty="0">
                <a:solidFill>
                  <a:schemeClr val="bg1"/>
                </a:solidFill>
              </a:rPr>
              <a:t> (1,8)</a:t>
            </a:r>
            <a:endParaRPr lang="es-ES" altLang="es-AR" sz="4000" b="1" dirty="0">
              <a:solidFill>
                <a:schemeClr val="bg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64"/>
            <a:ext cx="12192000" cy="5786437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marL="0" indent="361950" algn="ctr">
              <a:buNone/>
              <a:defRPr/>
            </a:pPr>
            <a:r>
              <a:rPr lang="es-ES" sz="5400" b="1" dirty="0">
                <a:solidFill>
                  <a:schemeClr val="bg1"/>
                </a:solidFill>
              </a:rPr>
              <a:t>“Recibiréis la fuerza del Espíritu Santo, </a:t>
            </a:r>
          </a:p>
          <a:p>
            <a:pPr marL="0" indent="361950" algn="ctr">
              <a:buNone/>
              <a:defRPr/>
            </a:pPr>
            <a:r>
              <a:rPr lang="es-ES" sz="5400" b="1" dirty="0">
                <a:solidFill>
                  <a:schemeClr val="bg1"/>
                </a:solidFill>
              </a:rPr>
              <a:t>y seréis mis testigos </a:t>
            </a:r>
          </a:p>
          <a:p>
            <a:pPr marL="0" indent="361950" algn="ctr">
              <a:buNone/>
              <a:defRPr/>
            </a:pPr>
            <a:r>
              <a:rPr lang="es-ES" sz="5400" b="1" dirty="0">
                <a:solidFill>
                  <a:srgbClr val="FFFF00"/>
                </a:solidFill>
              </a:rPr>
              <a:t>en </a:t>
            </a:r>
            <a:r>
              <a:rPr lang="es-ES" sz="5400" b="1" i="1" dirty="0">
                <a:solidFill>
                  <a:srgbClr val="FFFF00"/>
                </a:solidFill>
              </a:rPr>
              <a:t>JERUSALÉN</a:t>
            </a:r>
            <a:r>
              <a:rPr lang="es-ES" sz="5400" b="1" dirty="0">
                <a:solidFill>
                  <a:srgbClr val="FFFF00"/>
                </a:solidFill>
              </a:rPr>
              <a:t>, </a:t>
            </a:r>
          </a:p>
          <a:p>
            <a:pPr marL="0" indent="361950" algn="ctr">
              <a:buNone/>
              <a:defRPr/>
            </a:pPr>
            <a:r>
              <a:rPr lang="es-ES" sz="5400" b="1" dirty="0">
                <a:solidFill>
                  <a:srgbClr val="FFFF00"/>
                </a:solidFill>
              </a:rPr>
              <a:t>en toda Judea </a:t>
            </a:r>
          </a:p>
          <a:p>
            <a:pPr marL="0" indent="361950" algn="ctr">
              <a:buNone/>
              <a:defRPr/>
            </a:pPr>
            <a:r>
              <a:rPr lang="es-ES" sz="5400" b="1" dirty="0">
                <a:solidFill>
                  <a:srgbClr val="32FC58"/>
                </a:solidFill>
              </a:rPr>
              <a:t>y </a:t>
            </a:r>
            <a:r>
              <a:rPr lang="es-ES" sz="5400" b="1" i="1" dirty="0">
                <a:solidFill>
                  <a:srgbClr val="32FC58"/>
                </a:solidFill>
              </a:rPr>
              <a:t>SAMARIA</a:t>
            </a:r>
            <a:r>
              <a:rPr lang="es-ES" sz="5400" b="1" dirty="0">
                <a:solidFill>
                  <a:srgbClr val="32FC58"/>
                </a:solidFill>
              </a:rPr>
              <a:t>, </a:t>
            </a:r>
          </a:p>
          <a:p>
            <a:pPr marL="0" indent="361950" algn="ctr">
              <a:buNone/>
              <a:defRPr/>
            </a:pPr>
            <a:r>
              <a:rPr lang="es-ES" sz="5400" b="1" dirty="0">
                <a:solidFill>
                  <a:srgbClr val="00FFFF"/>
                </a:solidFill>
              </a:rPr>
              <a:t>y hasta los </a:t>
            </a:r>
            <a:r>
              <a:rPr lang="es-ES" sz="5400" b="1" i="1" dirty="0">
                <a:solidFill>
                  <a:srgbClr val="00FFFF"/>
                </a:solidFill>
              </a:rPr>
              <a:t>CONFINES</a:t>
            </a:r>
            <a:r>
              <a:rPr lang="es-ES" sz="5400" b="1" dirty="0">
                <a:solidFill>
                  <a:srgbClr val="00FFFF"/>
                </a:solidFill>
              </a:rPr>
              <a:t> de la tierra”.</a:t>
            </a:r>
          </a:p>
        </p:txBody>
      </p:sp>
    </p:spTree>
    <p:extLst>
      <p:ext uri="{BB962C8B-B14F-4D97-AF65-F5344CB8AC3E}">
        <p14:creationId xmlns:p14="http://schemas.microsoft.com/office/powerpoint/2010/main" val="728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2400" b="1" dirty="0"/>
              <a:t>39</a:t>
            </a:r>
            <a:r>
              <a:rPr lang="es-AR" sz="4000" b="1" dirty="0"/>
              <a:t> Nosotros somos </a:t>
            </a:r>
            <a:r>
              <a:rPr lang="es-AR" sz="4000" b="1" dirty="0">
                <a:solidFill>
                  <a:srgbClr val="0070C0"/>
                </a:solidFill>
              </a:rPr>
              <a:t>TESTIGOS</a:t>
            </a:r>
            <a:r>
              <a:rPr lang="es-AR" sz="4000" b="1" dirty="0"/>
              <a:t> de todo lo que hizo en el país de los judíos y en Jerusalén. Y ellos mataron, suspendiéndolo de un patíbulo. </a:t>
            </a:r>
          </a:p>
          <a:p>
            <a:pPr marL="0" indent="0" algn="ctr">
              <a:buNone/>
            </a:pPr>
            <a:r>
              <a:rPr lang="es-AR" sz="2400" b="1" dirty="0"/>
              <a:t>40</a:t>
            </a:r>
            <a:r>
              <a:rPr lang="es-AR" sz="4000" b="1" dirty="0"/>
              <a:t> Pero Dios lo resucitó al tercer día y </a:t>
            </a:r>
            <a:r>
              <a:rPr lang="es-AR" sz="4000" b="1" i="1" dirty="0">
                <a:solidFill>
                  <a:srgbClr val="C00000"/>
                </a:solidFill>
              </a:rPr>
              <a:t>le concedió que se manifestara, </a:t>
            </a:r>
            <a:r>
              <a:rPr lang="es-AR" sz="2400" b="1" i="1" dirty="0">
                <a:solidFill>
                  <a:srgbClr val="C00000"/>
                </a:solidFill>
              </a:rPr>
              <a:t>41</a:t>
            </a:r>
            <a:r>
              <a:rPr lang="es-AR" sz="4000" b="1" i="1" dirty="0">
                <a:solidFill>
                  <a:srgbClr val="C00000"/>
                </a:solidFill>
              </a:rPr>
              <a:t> </a:t>
            </a:r>
            <a:r>
              <a:rPr lang="es-AR" sz="4000" b="1" i="1" dirty="0">
                <a:solidFill>
                  <a:srgbClr val="0070C0"/>
                </a:solidFill>
              </a:rPr>
              <a:t>NO</a:t>
            </a:r>
            <a:r>
              <a:rPr lang="es-AR" sz="4000" b="1" i="1" dirty="0">
                <a:solidFill>
                  <a:srgbClr val="C00000"/>
                </a:solidFill>
              </a:rPr>
              <a:t> a todo el pueblo, sino a testigos elegidos de antemano por Dios</a:t>
            </a:r>
            <a:r>
              <a:rPr lang="es-AR" sz="4000" b="1" dirty="0"/>
              <a:t>: a nosotros, que </a:t>
            </a:r>
            <a:r>
              <a:rPr lang="es-AR" sz="4000" b="1" dirty="0">
                <a:solidFill>
                  <a:srgbClr val="0070C0"/>
                </a:solidFill>
              </a:rPr>
              <a:t>comimos y bebimos </a:t>
            </a:r>
            <a:r>
              <a:rPr lang="es-AR" sz="4000" b="1" dirty="0"/>
              <a:t>con él, después de su resurrección. </a:t>
            </a:r>
          </a:p>
          <a:p>
            <a:pPr marL="0" indent="0" algn="ctr">
              <a:buNone/>
            </a:pPr>
            <a:r>
              <a:rPr lang="es-AR" sz="2400" b="1" dirty="0"/>
              <a:t>42 </a:t>
            </a:r>
            <a:r>
              <a:rPr lang="es-AR" sz="4000" b="1" dirty="0"/>
              <a:t>Y nos envió a predicar al pueblo, y </a:t>
            </a:r>
            <a:r>
              <a:rPr lang="es-AR" sz="4000" b="1" dirty="0">
                <a:solidFill>
                  <a:srgbClr val="0070C0"/>
                </a:solidFill>
              </a:rPr>
              <a:t>atestiguar</a:t>
            </a:r>
            <a:r>
              <a:rPr lang="es-AR" sz="4000" b="1" dirty="0"/>
              <a:t> que él fue constituido por Dios Juez de vivos y muertos. </a:t>
            </a:r>
          </a:p>
          <a:p>
            <a:pPr marL="0" indent="0" algn="ctr">
              <a:buNone/>
            </a:pPr>
            <a:r>
              <a:rPr lang="es-AR" sz="2400" b="1" dirty="0"/>
              <a:t>43 </a:t>
            </a:r>
            <a:r>
              <a:rPr lang="es-AR" sz="4000" b="1" dirty="0"/>
              <a:t>Todos los profetas dan </a:t>
            </a:r>
            <a:r>
              <a:rPr lang="es-AR" sz="4000" b="1" dirty="0">
                <a:solidFill>
                  <a:srgbClr val="0070C0"/>
                </a:solidFill>
              </a:rPr>
              <a:t>testimonio </a:t>
            </a:r>
            <a:r>
              <a:rPr lang="es-AR" sz="4000" b="1" dirty="0"/>
              <a:t>de él, </a:t>
            </a:r>
            <a:r>
              <a:rPr lang="es-AR" sz="4000" b="1" dirty="0">
                <a:solidFill>
                  <a:srgbClr val="0070C0"/>
                </a:solidFill>
              </a:rPr>
              <a:t>declarando </a:t>
            </a:r>
            <a:r>
              <a:rPr lang="es-AR" sz="4000" b="1" dirty="0"/>
              <a:t>que los que creen en él reciben el perdón de los pecados, en virtud de su Nombre».</a:t>
            </a:r>
            <a:endParaRPr lang="es-AR" sz="40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905142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b="1" dirty="0"/>
              <a:t>44 </a:t>
            </a:r>
            <a:r>
              <a:rPr lang="es-AR" sz="4400" b="1" dirty="0"/>
              <a:t>Mientras Pedro </a:t>
            </a:r>
            <a:r>
              <a:rPr lang="es-AR" sz="4400" b="1" i="1" dirty="0">
                <a:solidFill>
                  <a:srgbClr val="0070C0"/>
                </a:solidFill>
              </a:rPr>
              <a:t>ESTABA</a:t>
            </a:r>
            <a:r>
              <a:rPr lang="es-AR" sz="4400" b="1" i="1" dirty="0"/>
              <a:t> habl</a:t>
            </a:r>
            <a:r>
              <a:rPr lang="es-AR" sz="4400" b="1" dirty="0"/>
              <a:t>ando, el Espíritu Santo </a:t>
            </a:r>
            <a:r>
              <a:rPr lang="es-AR" sz="4400" b="1" i="1" dirty="0">
                <a:solidFill>
                  <a:srgbClr val="0070C0"/>
                </a:solidFill>
              </a:rPr>
              <a:t>descendió</a:t>
            </a:r>
            <a:r>
              <a:rPr lang="es-AR" sz="4400" b="1" dirty="0"/>
              <a:t> sobre todos los que escuchaban la Palabra.</a:t>
            </a:r>
          </a:p>
          <a:p>
            <a:pPr marL="0" indent="0" algn="ctr">
              <a:buNone/>
            </a:pPr>
            <a:r>
              <a:rPr lang="es-AR" b="1" dirty="0"/>
              <a:t>45</a:t>
            </a:r>
            <a:r>
              <a:rPr lang="es-AR" sz="4400" b="1" dirty="0"/>
              <a:t> Los fieles de origen </a:t>
            </a:r>
            <a:r>
              <a:rPr lang="es-AR" sz="4400" b="1" i="1" dirty="0">
                <a:solidFill>
                  <a:srgbClr val="C00000"/>
                </a:solidFill>
              </a:rPr>
              <a:t>judío</a:t>
            </a:r>
            <a:r>
              <a:rPr lang="es-AR" sz="4400" b="1" dirty="0"/>
              <a:t> que habían venido con Pedro quedaron </a:t>
            </a:r>
            <a:r>
              <a:rPr lang="es-AR" sz="4400" b="1" i="1" dirty="0">
                <a:solidFill>
                  <a:srgbClr val="0070C0"/>
                </a:solidFill>
              </a:rPr>
              <a:t>maravillados</a:t>
            </a:r>
            <a:r>
              <a:rPr lang="es-AR" sz="4400" b="1" i="1" dirty="0">
                <a:solidFill>
                  <a:srgbClr val="C00000"/>
                </a:solidFill>
              </a:rPr>
              <a:t> (</a:t>
            </a:r>
            <a:r>
              <a:rPr lang="es-AR" sz="4400" b="1" i="1" dirty="0">
                <a:solidFill>
                  <a:srgbClr val="0070C0"/>
                </a:solidFill>
              </a:rPr>
              <a:t>ex-</a:t>
            </a:r>
            <a:r>
              <a:rPr lang="es-AR" sz="4400" b="1" i="1" dirty="0" err="1">
                <a:solidFill>
                  <a:srgbClr val="C00000"/>
                </a:solidFill>
              </a:rPr>
              <a:t>stesen</a:t>
            </a:r>
            <a:r>
              <a:rPr lang="es-AR" sz="4400" b="1" i="1" dirty="0">
                <a:solidFill>
                  <a:srgbClr val="C00000"/>
                </a:solidFill>
              </a:rPr>
              <a:t>= atónitos, </a:t>
            </a:r>
            <a:r>
              <a:rPr lang="es-AR" sz="4400" b="1" i="1" dirty="0">
                <a:solidFill>
                  <a:srgbClr val="0070C0"/>
                </a:solidFill>
              </a:rPr>
              <a:t>des-</a:t>
            </a:r>
            <a:r>
              <a:rPr lang="es-AR" sz="4400" b="1" i="1" dirty="0" err="1">
                <a:solidFill>
                  <a:srgbClr val="C00000"/>
                </a:solidFill>
              </a:rPr>
              <a:t>estabilidados</a:t>
            </a:r>
            <a:r>
              <a:rPr lang="es-AR" sz="4400" b="1" i="1" dirty="0">
                <a:solidFill>
                  <a:srgbClr val="C00000"/>
                </a:solidFill>
              </a:rPr>
              <a:t>) </a:t>
            </a:r>
            <a:r>
              <a:rPr lang="es-AR" sz="4400" b="1" dirty="0"/>
              <a:t>al ver que el Espíritu Santo era </a:t>
            </a:r>
            <a:r>
              <a:rPr lang="es-AR" sz="4400" b="1" i="1" dirty="0">
                <a:solidFill>
                  <a:srgbClr val="C00000"/>
                </a:solidFill>
              </a:rPr>
              <a:t>derramado también sobre los </a:t>
            </a:r>
            <a:r>
              <a:rPr lang="es-AR" sz="4400" b="1" i="1" dirty="0">
                <a:solidFill>
                  <a:srgbClr val="0070C0"/>
                </a:solidFill>
              </a:rPr>
              <a:t>paganos</a:t>
            </a:r>
            <a:r>
              <a:rPr lang="es-AR" sz="4400" b="1" dirty="0"/>
              <a:t>.</a:t>
            </a:r>
          </a:p>
          <a:p>
            <a:pPr marL="0" indent="0" algn="ctr">
              <a:buNone/>
            </a:pPr>
            <a:r>
              <a:rPr lang="es-AR" b="1" dirty="0"/>
              <a:t>46</a:t>
            </a:r>
            <a:r>
              <a:rPr lang="es-AR" sz="4400" b="1" dirty="0"/>
              <a:t> En efecto, </a:t>
            </a:r>
            <a:r>
              <a:rPr lang="es-AR" sz="4400" b="1" i="1" dirty="0">
                <a:solidFill>
                  <a:srgbClr val="C00000"/>
                </a:solidFill>
              </a:rPr>
              <a:t>los oían hablar diversas lenguas y proclamar la grandeza de Dios</a:t>
            </a:r>
            <a:r>
              <a:rPr lang="es-AR" sz="4400" b="1" dirty="0"/>
              <a:t>. </a:t>
            </a:r>
          </a:p>
          <a:p>
            <a:pPr algn="ctr"/>
            <a:endParaRPr lang="es-AR" b="1" dirty="0"/>
          </a:p>
          <a:p>
            <a:pPr algn="ctr"/>
            <a:endParaRPr lang="es-AR" b="1" dirty="0"/>
          </a:p>
          <a:p>
            <a:pPr algn="ctr"/>
            <a:endParaRPr lang="es-AR" b="1" dirty="0"/>
          </a:p>
          <a:p>
            <a:pPr algn="ctr"/>
            <a:endParaRPr lang="es-AR" b="1" dirty="0"/>
          </a:p>
          <a:p>
            <a:pPr algn="ctr"/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55898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5400" b="1" dirty="0"/>
              <a:t>Pedro dijo:</a:t>
            </a:r>
          </a:p>
          <a:p>
            <a:pPr marL="0" indent="0" algn="ctr">
              <a:buNone/>
            </a:pPr>
            <a:r>
              <a:rPr lang="es-AR" b="1" dirty="0"/>
              <a:t>47</a:t>
            </a:r>
            <a:r>
              <a:rPr lang="es-AR" sz="5400" b="1" dirty="0"/>
              <a:t> «¿</a:t>
            </a:r>
            <a:r>
              <a:rPr lang="es-AR" sz="5400" b="1" i="1" dirty="0">
                <a:solidFill>
                  <a:srgbClr val="C00000"/>
                </a:solidFill>
              </a:rPr>
              <a:t>Acaso se puede NEGAR el agua del bautismo a los que recibieron el Espíritu Santo como nosotros</a:t>
            </a:r>
            <a:r>
              <a:rPr lang="es-AR" sz="5400" b="1" dirty="0"/>
              <a:t>?».</a:t>
            </a:r>
          </a:p>
          <a:p>
            <a:pPr marL="0" indent="0" algn="ctr">
              <a:buNone/>
            </a:pPr>
            <a:r>
              <a:rPr lang="es-AR" b="1" dirty="0"/>
              <a:t>48</a:t>
            </a:r>
            <a:r>
              <a:rPr lang="es-AR" sz="5400" b="1" dirty="0"/>
              <a:t> Y </a:t>
            </a:r>
            <a:r>
              <a:rPr lang="es-AR" sz="5400" b="1" dirty="0">
                <a:solidFill>
                  <a:srgbClr val="C00000"/>
                </a:solidFill>
              </a:rPr>
              <a:t>ORDENÓ</a:t>
            </a:r>
            <a:r>
              <a:rPr lang="es-AR" sz="5400" b="1" dirty="0"/>
              <a:t> que fueran bautizados en el nombre del Señor Jesucristo. </a:t>
            </a:r>
            <a:r>
              <a:rPr lang="es-AR" sz="5400" b="1" i="1" dirty="0">
                <a:solidFill>
                  <a:srgbClr val="C00000"/>
                </a:solidFill>
              </a:rPr>
              <a:t>Entonces le rogaron que se quedara con ellos ALGUNOS DÍAS</a:t>
            </a:r>
            <a:r>
              <a:rPr lang="es-AR" sz="5400" b="1" dirty="0"/>
              <a:t>.</a:t>
            </a:r>
          </a:p>
          <a:p>
            <a:endParaRPr lang="es-AR" sz="5400" dirty="0"/>
          </a:p>
        </p:txBody>
      </p:sp>
    </p:spTree>
    <p:extLst>
      <p:ext uri="{BB962C8B-B14F-4D97-AF65-F5344CB8AC3E}">
        <p14:creationId xmlns:p14="http://schemas.microsoft.com/office/powerpoint/2010/main" val="4460960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4400" b="1" dirty="0">
                <a:solidFill>
                  <a:srgbClr val="FF0000"/>
                </a:solidFill>
              </a:rPr>
              <a:t>Capítulo 11</a:t>
            </a:r>
          </a:p>
          <a:p>
            <a:pPr marL="0" indent="0" algn="ctr">
              <a:buNone/>
            </a:pPr>
            <a:r>
              <a:rPr lang="es-AR" b="1" dirty="0"/>
              <a:t>1</a:t>
            </a:r>
            <a:r>
              <a:rPr lang="es-AR" sz="4400" b="1" dirty="0"/>
              <a:t> </a:t>
            </a:r>
            <a:r>
              <a:rPr lang="es-AR" sz="4400" b="1" i="1" dirty="0"/>
              <a:t>Los Apóstoles y los hermanos de </a:t>
            </a:r>
            <a:r>
              <a:rPr lang="es-AR" sz="4400" b="1" i="1" dirty="0">
                <a:solidFill>
                  <a:srgbClr val="0070C0"/>
                </a:solidFill>
              </a:rPr>
              <a:t>Judea </a:t>
            </a:r>
          </a:p>
          <a:p>
            <a:pPr marL="0" indent="0" algn="ctr">
              <a:buNone/>
            </a:pPr>
            <a:r>
              <a:rPr lang="es-AR" sz="4400" b="1" dirty="0"/>
              <a:t>se enteraron de que también los paganos </a:t>
            </a:r>
          </a:p>
          <a:p>
            <a:pPr marL="0" indent="0" algn="ctr">
              <a:buNone/>
            </a:pPr>
            <a:r>
              <a:rPr lang="es-AR" sz="4400" b="1" dirty="0"/>
              <a:t>habían recibido la Palabra de Dios. </a:t>
            </a:r>
          </a:p>
          <a:p>
            <a:pPr marL="0" indent="0" algn="ctr">
              <a:buNone/>
            </a:pPr>
            <a:r>
              <a:rPr lang="es-AR" b="1" dirty="0"/>
              <a:t>2 </a:t>
            </a:r>
            <a:r>
              <a:rPr lang="es-AR" sz="4400" b="1" dirty="0"/>
              <a:t>Y cuando Pedro regresó a </a:t>
            </a:r>
            <a:r>
              <a:rPr lang="es-AR" sz="4400" b="1" dirty="0">
                <a:solidFill>
                  <a:srgbClr val="0070C0"/>
                </a:solidFill>
              </a:rPr>
              <a:t>JERUSALÉN</a:t>
            </a:r>
            <a:r>
              <a:rPr lang="es-AR" sz="4400" b="1" dirty="0"/>
              <a:t>, </a:t>
            </a:r>
          </a:p>
          <a:p>
            <a:pPr marL="0" indent="0" algn="ctr">
              <a:buNone/>
            </a:pPr>
            <a:r>
              <a:rPr lang="es-AR" sz="4400" b="1" dirty="0"/>
              <a:t>los creyentes de origen </a:t>
            </a:r>
            <a:r>
              <a:rPr lang="es-AR" sz="4400" b="1" i="1" dirty="0">
                <a:solidFill>
                  <a:srgbClr val="C00000"/>
                </a:solidFill>
              </a:rPr>
              <a:t>judío lo interpelaron</a:t>
            </a:r>
            <a:r>
              <a:rPr lang="es-AR" sz="4400" b="1" dirty="0"/>
              <a:t>, </a:t>
            </a:r>
          </a:p>
          <a:p>
            <a:pPr marL="0" indent="0" algn="ctr">
              <a:buNone/>
            </a:pPr>
            <a:r>
              <a:rPr lang="es-AR" b="1" dirty="0"/>
              <a:t>3</a:t>
            </a:r>
            <a:r>
              <a:rPr lang="es-AR" sz="4400" b="1" dirty="0"/>
              <a:t> diciéndole: «¿Cómo </a:t>
            </a:r>
            <a:r>
              <a:rPr lang="es-AR" sz="4400" b="1" i="1" dirty="0">
                <a:solidFill>
                  <a:srgbClr val="C00000"/>
                </a:solidFill>
              </a:rPr>
              <a:t>entraste en la CASA de gente no judía y COMISTE con ellos</a:t>
            </a:r>
            <a:r>
              <a:rPr lang="es-AR" sz="4400" b="1" dirty="0"/>
              <a:t>?».</a:t>
            </a:r>
          </a:p>
        </p:txBody>
      </p:sp>
    </p:spTree>
    <p:extLst>
      <p:ext uri="{BB962C8B-B14F-4D97-AF65-F5344CB8AC3E}">
        <p14:creationId xmlns:p14="http://schemas.microsoft.com/office/powerpoint/2010/main" val="36990031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b="1" dirty="0"/>
              <a:t>4 </a:t>
            </a:r>
            <a:r>
              <a:rPr lang="es-AR" sz="4800" b="1" dirty="0"/>
              <a:t>Pedro comenzó a </a:t>
            </a:r>
            <a:r>
              <a:rPr lang="es-AR" sz="4800" b="1" i="1" dirty="0">
                <a:solidFill>
                  <a:srgbClr val="C00000"/>
                </a:solidFill>
              </a:rPr>
              <a:t>contarles </a:t>
            </a:r>
            <a:r>
              <a:rPr lang="es-AR" sz="4800" b="1" i="1" dirty="0">
                <a:solidFill>
                  <a:srgbClr val="7030A0"/>
                </a:solidFill>
              </a:rPr>
              <a:t>DETALLADAMENTE</a:t>
            </a:r>
            <a:r>
              <a:rPr lang="es-AR" sz="4800" b="1" i="1" dirty="0">
                <a:solidFill>
                  <a:srgbClr val="C00000"/>
                </a:solidFill>
              </a:rPr>
              <a:t> </a:t>
            </a:r>
            <a:r>
              <a:rPr lang="es-AR" sz="4800" b="1" dirty="0"/>
              <a:t>lo que había sucedido:</a:t>
            </a:r>
          </a:p>
          <a:p>
            <a:pPr marL="0" indent="0" algn="ctr">
              <a:buNone/>
            </a:pPr>
            <a:r>
              <a:rPr lang="es-AR" b="1" dirty="0"/>
              <a:t>5</a:t>
            </a:r>
            <a:r>
              <a:rPr lang="es-AR" sz="4800" b="1" dirty="0"/>
              <a:t> «Yo estaba </a:t>
            </a:r>
            <a:r>
              <a:rPr lang="es-AR" sz="4800" b="1" i="1" dirty="0"/>
              <a:t>orando</a:t>
            </a:r>
            <a:r>
              <a:rPr lang="es-AR" sz="4800" b="1" dirty="0"/>
              <a:t> en la ciudad de Jope, cuando caí en éxtasis y tuvo una visión. Vi que bajaba del cielo algo parecido a un </a:t>
            </a:r>
            <a:r>
              <a:rPr lang="es-AR" sz="4800" b="1" dirty="0">
                <a:solidFill>
                  <a:srgbClr val="0070C0"/>
                </a:solidFill>
              </a:rPr>
              <a:t>GRAN MANTEL</a:t>
            </a:r>
            <a:r>
              <a:rPr lang="es-AR" sz="4800" b="1" dirty="0"/>
              <a:t>, sostenido de sus cuatro puntas, que vino hasta mí. </a:t>
            </a:r>
          </a:p>
          <a:p>
            <a:pPr marL="0" indent="0" algn="ctr">
              <a:buNone/>
            </a:pPr>
            <a:r>
              <a:rPr lang="es-AR" b="1" dirty="0"/>
              <a:t>6</a:t>
            </a:r>
            <a:r>
              <a:rPr lang="es-AR" sz="4800" b="1" dirty="0"/>
              <a:t> Lo miré atentamente y vi que había en él </a:t>
            </a:r>
            <a:r>
              <a:rPr lang="es-AR" sz="4800" b="1" i="1" dirty="0">
                <a:solidFill>
                  <a:srgbClr val="0070C0"/>
                </a:solidFill>
              </a:rPr>
              <a:t>cuadrúpedos, animales salvajes, reptiles y aves</a:t>
            </a:r>
            <a:r>
              <a:rPr lang="es-AR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6105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b="1" dirty="0"/>
              <a:t>7</a:t>
            </a:r>
            <a:r>
              <a:rPr lang="es-AR" sz="4800" b="1" dirty="0"/>
              <a:t> Y oí una voz que me dijo: «Vamos, Pedro, mata y </a:t>
            </a:r>
            <a:r>
              <a:rPr lang="es-AR" sz="4800" b="1" dirty="0">
                <a:solidFill>
                  <a:srgbClr val="0070C0"/>
                </a:solidFill>
              </a:rPr>
              <a:t>COME</a:t>
            </a:r>
            <a:r>
              <a:rPr lang="es-AR" sz="4800" b="1" dirty="0"/>
              <a:t>».</a:t>
            </a:r>
          </a:p>
          <a:p>
            <a:pPr marL="0" indent="0" algn="ctr">
              <a:buNone/>
            </a:pPr>
            <a:r>
              <a:rPr lang="es-AR" b="1" dirty="0"/>
              <a:t>8</a:t>
            </a:r>
            <a:r>
              <a:rPr lang="es-AR" sz="4800" b="1" dirty="0"/>
              <a:t> «De ninguna manera, Señor, respondí, yo nunca he </a:t>
            </a:r>
            <a:r>
              <a:rPr lang="es-AR" sz="4800" b="1" dirty="0">
                <a:solidFill>
                  <a:srgbClr val="0070C0"/>
                </a:solidFill>
              </a:rPr>
              <a:t>COMIDO</a:t>
            </a:r>
            <a:r>
              <a:rPr lang="es-AR" sz="4800" b="1" dirty="0"/>
              <a:t> nada manchado ni impuro».</a:t>
            </a:r>
          </a:p>
          <a:p>
            <a:pPr marL="0" indent="0" algn="ctr">
              <a:buNone/>
            </a:pPr>
            <a:r>
              <a:rPr lang="es-AR" b="1" dirty="0"/>
              <a:t>9</a:t>
            </a:r>
            <a:r>
              <a:rPr lang="es-AR" sz="4800" b="1" dirty="0"/>
              <a:t> Por </a:t>
            </a:r>
            <a:r>
              <a:rPr lang="es-AR" sz="4800" b="1" dirty="0">
                <a:solidFill>
                  <a:srgbClr val="C00000"/>
                </a:solidFill>
              </a:rPr>
              <a:t>segunda vez</a:t>
            </a:r>
            <a:r>
              <a:rPr lang="es-AR" sz="4800" b="1" dirty="0"/>
              <a:t>, oí la voz del cielo que me dijo: «No consideres manchado lo que Dios purificó». </a:t>
            </a:r>
            <a:r>
              <a:rPr lang="es-AR" b="1" dirty="0"/>
              <a:t>10</a:t>
            </a:r>
            <a:r>
              <a:rPr lang="es-AR" sz="4800" b="1" dirty="0"/>
              <a:t> Esto </a:t>
            </a:r>
            <a:r>
              <a:rPr lang="es-AR" sz="4800" b="1" dirty="0">
                <a:solidFill>
                  <a:srgbClr val="C00000"/>
                </a:solidFill>
              </a:rPr>
              <a:t>se repitió tres veces</a:t>
            </a:r>
            <a:r>
              <a:rPr lang="es-AR" sz="4800" b="1" dirty="0"/>
              <a:t>, </a:t>
            </a:r>
          </a:p>
          <a:p>
            <a:pPr marL="0" indent="0" algn="ctr">
              <a:buNone/>
            </a:pPr>
            <a:r>
              <a:rPr lang="es-AR" sz="4800" b="1" dirty="0"/>
              <a:t>y luego, todo fue llevado otra vez al cielo.</a:t>
            </a:r>
          </a:p>
          <a:p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3469358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sz="3600" b="1" dirty="0"/>
              <a:t>11 </a:t>
            </a:r>
            <a:r>
              <a:rPr lang="es-AR" sz="5400" b="1" dirty="0"/>
              <a:t>En ese momento, se presentaron en la </a:t>
            </a:r>
            <a:r>
              <a:rPr lang="es-AR" sz="5400" b="1" dirty="0">
                <a:solidFill>
                  <a:srgbClr val="0070C0"/>
                </a:solidFill>
              </a:rPr>
              <a:t>casa</a:t>
            </a:r>
            <a:r>
              <a:rPr lang="es-AR" sz="5400" b="1" dirty="0"/>
              <a:t> donde estábamos tres hombres que habían sido enviados desde </a:t>
            </a:r>
            <a:r>
              <a:rPr lang="es-AR" sz="5400" b="1" dirty="0">
                <a:solidFill>
                  <a:srgbClr val="0070C0"/>
                </a:solidFill>
              </a:rPr>
              <a:t>CESAREA</a:t>
            </a:r>
            <a:r>
              <a:rPr lang="es-AR" sz="5400" b="1" dirty="0"/>
              <a:t> </a:t>
            </a:r>
          </a:p>
          <a:p>
            <a:pPr marL="0" indent="0" algn="ctr">
              <a:buNone/>
            </a:pPr>
            <a:r>
              <a:rPr lang="es-AR" sz="5400" b="1" dirty="0"/>
              <a:t>para buscarme.</a:t>
            </a:r>
          </a:p>
          <a:p>
            <a:pPr marL="0" indent="0" algn="ctr">
              <a:buNone/>
            </a:pPr>
            <a:r>
              <a:rPr lang="es-AR" sz="3600" b="1" dirty="0"/>
              <a:t>12</a:t>
            </a:r>
            <a:r>
              <a:rPr lang="es-AR" sz="5400" b="1" dirty="0"/>
              <a:t> </a:t>
            </a:r>
            <a:r>
              <a:rPr lang="es-AR" sz="5400" b="1" i="1" dirty="0">
                <a:solidFill>
                  <a:srgbClr val="C00000"/>
                </a:solidFill>
              </a:rPr>
              <a:t>El Espíritu Santo me </a:t>
            </a:r>
            <a:r>
              <a:rPr lang="es-AR" sz="5400" b="1" i="1" dirty="0">
                <a:solidFill>
                  <a:srgbClr val="0070C0"/>
                </a:solidFill>
              </a:rPr>
              <a:t>ORDENÓ</a:t>
            </a:r>
            <a:r>
              <a:rPr lang="es-AR" sz="5400" b="1" dirty="0"/>
              <a:t>: que fuera con ellos sin dudar. Me acompañaron también los </a:t>
            </a:r>
            <a:r>
              <a:rPr lang="es-AR" sz="5400" b="1" dirty="0">
                <a:solidFill>
                  <a:srgbClr val="0070C0"/>
                </a:solidFill>
              </a:rPr>
              <a:t>SEIS</a:t>
            </a:r>
            <a:r>
              <a:rPr lang="es-AR" sz="5400" b="1" dirty="0"/>
              <a:t> hermanos aquí presentes y llegamos a la </a:t>
            </a:r>
            <a:r>
              <a:rPr lang="es-AR" sz="5400" b="1" dirty="0">
                <a:solidFill>
                  <a:srgbClr val="0070C0"/>
                </a:solidFill>
              </a:rPr>
              <a:t>CASA</a:t>
            </a:r>
            <a:r>
              <a:rPr lang="es-AR" sz="5400" b="1" dirty="0"/>
              <a:t> </a:t>
            </a:r>
          </a:p>
          <a:p>
            <a:pPr marL="0" indent="0" algn="ctr">
              <a:buNone/>
            </a:pPr>
            <a:r>
              <a:rPr lang="es-AR" sz="5400" b="1" dirty="0"/>
              <a:t>de aquel hombre.</a:t>
            </a:r>
          </a:p>
          <a:p>
            <a:endParaRPr lang="es-AR" sz="5400" dirty="0"/>
          </a:p>
          <a:p>
            <a:endParaRPr lang="es-AR" sz="5400" dirty="0"/>
          </a:p>
        </p:txBody>
      </p:sp>
    </p:spTree>
    <p:extLst>
      <p:ext uri="{BB962C8B-B14F-4D97-AF65-F5344CB8AC3E}">
        <p14:creationId xmlns:p14="http://schemas.microsoft.com/office/powerpoint/2010/main" val="28553990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2400" b="1" dirty="0"/>
              <a:t>13</a:t>
            </a:r>
            <a:r>
              <a:rPr lang="es-AR" sz="4400" b="1" dirty="0"/>
              <a:t> Este nos contó en qué forma se le había aparecido un ángel, diciéndole: «Envía a alguien a </a:t>
            </a:r>
            <a:r>
              <a:rPr lang="es-AR" sz="4400" b="1" dirty="0">
                <a:solidFill>
                  <a:srgbClr val="0070C0"/>
                </a:solidFill>
              </a:rPr>
              <a:t>JOPE</a:t>
            </a:r>
            <a:r>
              <a:rPr lang="es-AR" sz="4400" b="1" dirty="0"/>
              <a:t>, a buscar a Simón, llamado Pedro. </a:t>
            </a:r>
            <a:r>
              <a:rPr lang="es-AR" sz="2400" b="1" dirty="0"/>
              <a:t>14 </a:t>
            </a:r>
            <a:r>
              <a:rPr lang="es-AR" sz="4400" b="1" dirty="0"/>
              <a:t>El te anunciará un mensaje de salvación para ti y para toda tu familia».</a:t>
            </a:r>
          </a:p>
          <a:p>
            <a:pPr marL="0" indent="0" algn="ctr">
              <a:buNone/>
            </a:pPr>
            <a:r>
              <a:rPr lang="es-AR" sz="2400" b="1" dirty="0"/>
              <a:t>15</a:t>
            </a:r>
            <a:r>
              <a:rPr lang="es-AR" sz="4400" b="1" dirty="0"/>
              <a:t> </a:t>
            </a:r>
            <a:r>
              <a:rPr lang="es-AR" sz="4400" b="1" i="1" dirty="0">
                <a:solidFill>
                  <a:srgbClr val="C00000"/>
                </a:solidFill>
              </a:rPr>
              <a:t>Apenas comencé a hablar</a:t>
            </a:r>
            <a:r>
              <a:rPr lang="es-AR" sz="4400" b="1" dirty="0"/>
              <a:t>, el Espíritu Santo </a:t>
            </a:r>
            <a:r>
              <a:rPr lang="es-AR" sz="4400" b="1" i="1" dirty="0">
                <a:solidFill>
                  <a:srgbClr val="C00000"/>
                </a:solidFill>
              </a:rPr>
              <a:t>descendió</a:t>
            </a:r>
            <a:r>
              <a:rPr lang="es-AR" sz="4400" b="1" dirty="0"/>
              <a:t> sobre ellos, como lo hizo al principio sobre nosotros. </a:t>
            </a:r>
            <a:r>
              <a:rPr lang="es-AR" sz="2400" b="1" dirty="0"/>
              <a:t>16</a:t>
            </a:r>
            <a:r>
              <a:rPr lang="es-AR" sz="4400" b="1" dirty="0"/>
              <a:t> </a:t>
            </a:r>
            <a:r>
              <a:rPr lang="es-AR" sz="4400" b="1" i="1" dirty="0">
                <a:solidFill>
                  <a:srgbClr val="C00000"/>
                </a:solidFill>
              </a:rPr>
              <a:t>Me </a:t>
            </a:r>
            <a:r>
              <a:rPr lang="es-AR" sz="4400" b="1" i="1" dirty="0">
                <a:solidFill>
                  <a:srgbClr val="0070C0"/>
                </a:solidFill>
              </a:rPr>
              <a:t>ACORDÉ </a:t>
            </a:r>
            <a:r>
              <a:rPr lang="es-AR" sz="4400" b="1" i="1" dirty="0">
                <a:solidFill>
                  <a:srgbClr val="C00000"/>
                </a:solidFill>
              </a:rPr>
              <a:t>entonces de la palabra del Señor</a:t>
            </a:r>
            <a:r>
              <a:rPr lang="es-AR" sz="4400" b="1" dirty="0"/>
              <a:t>: «Juan bautizó con agua, pero ustedes serán bautizados en el Espíritu Santo».</a:t>
            </a:r>
            <a:endParaRPr lang="es-AR" sz="4400" dirty="0"/>
          </a:p>
        </p:txBody>
      </p:sp>
    </p:spTree>
    <p:extLst>
      <p:ext uri="{BB962C8B-B14F-4D97-AF65-F5344CB8AC3E}">
        <p14:creationId xmlns:p14="http://schemas.microsoft.com/office/powerpoint/2010/main" val="14438031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es-AR" sz="2400" b="1" dirty="0"/>
              <a:t>17</a:t>
            </a:r>
            <a:r>
              <a:rPr lang="es-AR" sz="4800" b="1" dirty="0"/>
              <a:t> Por lo tanto, </a:t>
            </a:r>
            <a:r>
              <a:rPr lang="es-AR" sz="4800" b="1" i="1" dirty="0">
                <a:solidFill>
                  <a:srgbClr val="C00000"/>
                </a:solidFill>
              </a:rPr>
              <a:t>si Dios les dio a ellos la misma gracia que a nosotros, </a:t>
            </a:r>
          </a:p>
          <a:p>
            <a:pPr marL="0" indent="0" algn="ctr">
              <a:buNone/>
            </a:pPr>
            <a:r>
              <a:rPr lang="es-AR" sz="4800" b="1" i="1" dirty="0">
                <a:solidFill>
                  <a:srgbClr val="C00000"/>
                </a:solidFill>
              </a:rPr>
              <a:t>por haber creído en el Señor Jesucristo, </a:t>
            </a:r>
          </a:p>
          <a:p>
            <a:pPr marL="0" indent="0" algn="ctr">
              <a:buNone/>
            </a:pPr>
            <a:r>
              <a:rPr lang="es-AR" sz="4800" b="1" i="1" dirty="0">
                <a:solidFill>
                  <a:srgbClr val="C00000"/>
                </a:solidFill>
              </a:rPr>
              <a:t>¿cómo podía yo </a:t>
            </a:r>
            <a:r>
              <a:rPr lang="es-AR" sz="4800" b="1" i="1" dirty="0">
                <a:solidFill>
                  <a:srgbClr val="0070C0"/>
                </a:solidFill>
              </a:rPr>
              <a:t>oponerme </a:t>
            </a:r>
            <a:r>
              <a:rPr lang="es-AR" sz="4800" b="1" i="1" dirty="0">
                <a:solidFill>
                  <a:srgbClr val="C00000"/>
                </a:solidFill>
              </a:rPr>
              <a:t>a </a:t>
            </a:r>
            <a:r>
              <a:rPr lang="es-AR" sz="4800" b="1" i="1" dirty="0">
                <a:solidFill>
                  <a:srgbClr val="0070C0"/>
                </a:solidFill>
              </a:rPr>
              <a:t>DIOS</a:t>
            </a:r>
            <a:r>
              <a:rPr lang="es-AR" sz="4800" b="1" i="1" dirty="0">
                <a:solidFill>
                  <a:srgbClr val="C00000"/>
                </a:solidFill>
              </a:rPr>
              <a:t>?».</a:t>
            </a:r>
          </a:p>
          <a:p>
            <a:pPr marL="0" indent="0" algn="ctr">
              <a:buNone/>
            </a:pPr>
            <a:r>
              <a:rPr lang="es-AR" sz="2400" b="1" dirty="0"/>
              <a:t>18 </a:t>
            </a:r>
            <a:r>
              <a:rPr lang="es-AR" sz="4800" b="1" dirty="0"/>
              <a:t>Después de escuchar estas palabras se tranquilizaron y alabaron a Dios, diciendo: «También a los </a:t>
            </a:r>
            <a:r>
              <a:rPr lang="es-AR" sz="4800" b="1" dirty="0">
                <a:solidFill>
                  <a:srgbClr val="0070C0"/>
                </a:solidFill>
              </a:rPr>
              <a:t>PAGANOS</a:t>
            </a:r>
            <a:r>
              <a:rPr lang="es-AR" sz="4800" b="1" dirty="0"/>
              <a:t> ha concedido Dios </a:t>
            </a:r>
          </a:p>
          <a:p>
            <a:pPr marL="0" indent="0" algn="ctr">
              <a:buNone/>
            </a:pPr>
            <a:r>
              <a:rPr lang="es-AR" sz="4800" b="1" dirty="0"/>
              <a:t>el don de la conversión que conduce a la Vida».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19677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rgbClr val="C00000"/>
                </a:solidFill>
              </a:rPr>
              <a:t>Dos líneas de sentido.</a:t>
            </a:r>
            <a:r>
              <a:rPr lang="es-ES" sz="4400" b="1" i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ES" sz="4400" b="1" i="1" dirty="0"/>
              <a:t>La horizontalidad y la verticalidad. </a:t>
            </a:r>
          </a:p>
          <a:p>
            <a:pPr marL="0" indent="0" algn="ctr">
              <a:buNone/>
            </a:pPr>
            <a:r>
              <a:rPr lang="es-ES" sz="4400" b="1" i="1" dirty="0"/>
              <a:t>La </a:t>
            </a:r>
            <a:r>
              <a:rPr lang="es-ES" sz="4400" b="1" i="1" dirty="0">
                <a:solidFill>
                  <a:srgbClr val="C00000"/>
                </a:solidFill>
              </a:rPr>
              <a:t>HORIZONTALIDAD</a:t>
            </a:r>
            <a:r>
              <a:rPr lang="es-ES" sz="4400" b="1" i="1" dirty="0"/>
              <a:t>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4400" b="1" i="1" dirty="0"/>
              <a:t> código </a:t>
            </a:r>
            <a:r>
              <a:rPr lang="es-ES" sz="4400" b="1" i="1" dirty="0">
                <a:solidFill>
                  <a:srgbClr val="C00000"/>
                </a:solidFill>
              </a:rPr>
              <a:t>topográfico</a:t>
            </a:r>
            <a:r>
              <a:rPr lang="es-ES" sz="4400" b="1" i="1" dirty="0"/>
              <a:t> (tres ciudades </a:t>
            </a:r>
            <a:r>
              <a:rPr lang="es-ES" sz="4400" b="1" i="1" dirty="0" err="1"/>
              <a:t>Cesarea</a:t>
            </a:r>
            <a:r>
              <a:rPr lang="es-ES" sz="4400" b="1" i="1" dirty="0"/>
              <a:t>-Jope-Jerusalén; la casa de Simón y la de Cornelio);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4400" b="1" i="1" dirty="0"/>
              <a:t>  </a:t>
            </a:r>
            <a:r>
              <a:rPr lang="es-ES" sz="4400" b="1" i="1" dirty="0">
                <a:solidFill>
                  <a:srgbClr val="C00000"/>
                </a:solidFill>
              </a:rPr>
              <a:t>numerosos verbos que ponen en movimiento </a:t>
            </a:r>
            <a:r>
              <a:rPr lang="es-ES" sz="4400" b="1" i="1" dirty="0"/>
              <a:t>uno hacia el otro a Pedro y Cornelio,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4400" b="1" i="1" dirty="0"/>
              <a:t> la convivencia que suscitan estos desplazamientos</a:t>
            </a:r>
            <a:r>
              <a:rPr lang="es-ES" sz="4000" b="1" dirty="0"/>
              <a:t>.</a:t>
            </a:r>
            <a:r>
              <a:rPr lang="es-ES" sz="4000" b="1" i="1" dirty="0"/>
              <a:t> 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202305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tx1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 descr="El país y la sociedad de Jesús | Área de Religió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15" y="189522"/>
            <a:ext cx="7692037" cy="64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302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800" b="1" i="1" dirty="0">
                <a:solidFill>
                  <a:srgbClr val="C00000"/>
                </a:solidFill>
              </a:rPr>
              <a:t>VERTICALIDAD: la relación con Dios</a:t>
            </a:r>
            <a:endParaRPr lang="es-ES" sz="3800" b="1" i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800" b="1" i="1" dirty="0"/>
              <a:t> plegarias-limosnas de Cornelio han subido a Dios (10,4.31),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800" b="1" i="1" dirty="0"/>
              <a:t>el éxtasis de Pedro viene del cielo (10,11; 11,5),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800" b="1" i="1" dirty="0"/>
              <a:t>Pedro sube y baja (10, 9.20-21),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3800" b="1" i="1" dirty="0"/>
              <a:t>el Espíritu cae sobre los oyentes de Pedro (10, 44; 11, 15).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3800" b="1" i="1" dirty="0"/>
              <a:t>Pedro ha sido conducido a transgredir la regulación religiosa;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s-ES" sz="3800" b="1" i="1" dirty="0"/>
              <a:t>la garantía de este vuelco en las </a:t>
            </a:r>
            <a:r>
              <a:rPr lang="es-ES" sz="3800" b="1" i="1" dirty="0">
                <a:solidFill>
                  <a:srgbClr val="C00000"/>
                </a:solidFill>
              </a:rPr>
              <a:t>relaciones horizontales procede de la verticalidad </a:t>
            </a:r>
            <a:r>
              <a:rPr lang="es-ES" sz="3800" b="1" i="1" dirty="0"/>
              <a:t>(tierra/cielo). </a:t>
            </a:r>
          </a:p>
          <a:p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2507660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6FAF4"/>
          </a:solidFill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s-AR" sz="9600" b="1" dirty="0"/>
              <a:t>¿Conversión de Cornelio o de Pedro?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AR" sz="9600" b="1" dirty="0"/>
              <a:t>Derribando “murallas”: </a:t>
            </a:r>
            <a:r>
              <a:rPr lang="es-AR" sz="9600" b="1" dirty="0" err="1"/>
              <a:t>énticas</a:t>
            </a:r>
            <a:r>
              <a:rPr lang="es-AR" sz="9600" b="1" dirty="0"/>
              <a:t>, sociales, políticas.</a:t>
            </a:r>
          </a:p>
        </p:txBody>
      </p:sp>
    </p:spTree>
    <p:extLst>
      <p:ext uri="{BB962C8B-B14F-4D97-AF65-F5344CB8AC3E}">
        <p14:creationId xmlns:p14="http://schemas.microsoft.com/office/powerpoint/2010/main" val="37884037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96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s-ES" sz="9600" b="1" dirty="0">
                <a:solidFill>
                  <a:srgbClr val="FFFF00"/>
                </a:solidFill>
              </a:rPr>
              <a:t>19, 1-7</a:t>
            </a:r>
          </a:p>
          <a:p>
            <a:pPr marL="0" indent="0" algn="ctr">
              <a:buNone/>
            </a:pPr>
            <a:r>
              <a:rPr lang="es-AR" sz="9600" b="1" dirty="0">
                <a:solidFill>
                  <a:schemeClr val="bg1"/>
                </a:solidFill>
              </a:rPr>
              <a:t>Pentecostés </a:t>
            </a:r>
          </a:p>
          <a:p>
            <a:pPr marL="0" indent="0" algn="ctr">
              <a:buNone/>
            </a:pPr>
            <a:r>
              <a:rPr lang="es-AR" sz="9600" b="1" dirty="0" err="1">
                <a:solidFill>
                  <a:schemeClr val="bg1"/>
                </a:solidFill>
              </a:rPr>
              <a:t>efesino</a:t>
            </a:r>
            <a:endParaRPr lang="es-AR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837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mapa de ubicacion de Efeso - Buscar con Google | Imperio romano, Biblia,  Geografí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934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103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600" b="1" dirty="0"/>
              <a:t>1 </a:t>
            </a:r>
            <a:r>
              <a:rPr lang="es-ES" sz="3600" b="1" dirty="0"/>
              <a:t>Pablo llegó a </a:t>
            </a:r>
            <a:r>
              <a:rPr lang="es-ES" sz="3600" b="1" dirty="0">
                <a:solidFill>
                  <a:srgbClr val="FF0000"/>
                </a:solidFill>
              </a:rPr>
              <a:t>Éfeso</a:t>
            </a:r>
            <a:r>
              <a:rPr lang="es-ES" sz="3600" b="1" dirty="0"/>
              <a:t>. </a:t>
            </a:r>
          </a:p>
          <a:p>
            <a:pPr marL="0" indent="0" algn="ctr">
              <a:buNone/>
            </a:pPr>
            <a:r>
              <a:rPr lang="es-ES" sz="3600" b="1" dirty="0"/>
              <a:t>Allí encontró a algunos discípulos</a:t>
            </a:r>
          </a:p>
          <a:p>
            <a:pPr marL="0" indent="0" algn="ctr">
              <a:buNone/>
            </a:pPr>
            <a:r>
              <a:rPr lang="es-ES" sz="2600" b="1" dirty="0"/>
              <a:t>2</a:t>
            </a:r>
            <a:r>
              <a:rPr lang="es-ES" sz="3600" b="1" dirty="0"/>
              <a:t> y les preguntó: </a:t>
            </a:r>
          </a:p>
          <a:p>
            <a:pPr marL="0" indent="0" algn="ctr">
              <a:buNone/>
            </a:pPr>
            <a:r>
              <a:rPr lang="es-ES" sz="3600" b="1" dirty="0"/>
              <a:t>«Cuando ustedes abrazaron la fe, </a:t>
            </a:r>
          </a:p>
          <a:p>
            <a:pPr marL="0" indent="0" algn="ctr">
              <a:buNone/>
            </a:pPr>
            <a:r>
              <a:rPr lang="es-ES" sz="3600" b="1" dirty="0"/>
              <a:t>¿recibieron el </a:t>
            </a:r>
            <a:r>
              <a:rPr lang="es-ES" sz="3600" b="1" dirty="0">
                <a:solidFill>
                  <a:srgbClr val="FF0000"/>
                </a:solidFill>
              </a:rPr>
              <a:t>Espíritu Santo</a:t>
            </a:r>
            <a:r>
              <a:rPr lang="es-ES" sz="3600" b="1" dirty="0"/>
              <a:t>?». </a:t>
            </a:r>
          </a:p>
          <a:p>
            <a:pPr marL="0" indent="0" algn="ctr">
              <a:buNone/>
            </a:pPr>
            <a:r>
              <a:rPr lang="es-ES" sz="3600" b="1" dirty="0"/>
              <a:t>Ellos le dijeron: «</a:t>
            </a:r>
            <a:r>
              <a:rPr lang="es-ES" sz="3600" b="1" dirty="0">
                <a:solidFill>
                  <a:srgbClr val="FF0000"/>
                </a:solidFill>
              </a:rPr>
              <a:t>Ni</a:t>
            </a:r>
            <a:r>
              <a:rPr lang="es-ES" sz="3600" b="1" dirty="0"/>
              <a:t> siquiera hemos oído decir </a:t>
            </a:r>
          </a:p>
          <a:p>
            <a:pPr marL="0" indent="0" algn="ctr">
              <a:buNone/>
            </a:pPr>
            <a:r>
              <a:rPr lang="es-ES" sz="3600" b="1" dirty="0"/>
              <a:t>que hay un Espíritu Santo». </a:t>
            </a:r>
            <a:r>
              <a:rPr lang="es-ES" sz="2600" b="1" dirty="0"/>
              <a:t>3 </a:t>
            </a:r>
            <a:r>
              <a:rPr lang="es-ES" sz="3600" b="1" dirty="0"/>
              <a:t>«Entonces, ¿qué bautismo recibieron?», les preguntó Pablo. «El de Juan», respondieron.</a:t>
            </a:r>
          </a:p>
          <a:p>
            <a:pPr marL="0" indent="0" algn="ctr">
              <a:buNone/>
            </a:pPr>
            <a:r>
              <a:rPr lang="es-ES" sz="2600" b="1" dirty="0"/>
              <a:t>4</a:t>
            </a:r>
            <a:r>
              <a:rPr lang="es-ES" sz="3600" b="1" dirty="0"/>
              <a:t> Pablo les dijo: «Juan bautizaba con el bautismo </a:t>
            </a:r>
          </a:p>
          <a:p>
            <a:pPr marL="0" indent="0" algn="ctr">
              <a:buNone/>
            </a:pPr>
            <a:r>
              <a:rPr lang="es-ES" sz="3600" b="1" dirty="0"/>
              <a:t>de penitencia, diciendo al pueblo que creyera </a:t>
            </a:r>
          </a:p>
          <a:p>
            <a:pPr marL="0" indent="0" algn="ctr">
              <a:buNone/>
            </a:pPr>
            <a:r>
              <a:rPr lang="es-ES" sz="3600" b="1" dirty="0"/>
              <a:t>en el que vendría después de él, es decir, en Jesús».</a:t>
            </a:r>
          </a:p>
        </p:txBody>
      </p:sp>
    </p:spTree>
    <p:extLst>
      <p:ext uri="{BB962C8B-B14F-4D97-AF65-F5344CB8AC3E}">
        <p14:creationId xmlns:p14="http://schemas.microsoft.com/office/powerpoint/2010/main" val="26887162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b="1" dirty="0"/>
              <a:t>5</a:t>
            </a:r>
            <a:r>
              <a:rPr lang="es-ES" sz="6000" b="1" dirty="0"/>
              <a:t> </a:t>
            </a:r>
            <a:r>
              <a:rPr lang="es-ES" sz="5300" b="1" dirty="0"/>
              <a:t>Al oír estas palabras, </a:t>
            </a:r>
          </a:p>
          <a:p>
            <a:pPr marL="0" indent="0" algn="ctr">
              <a:buNone/>
            </a:pPr>
            <a:r>
              <a:rPr lang="es-ES" sz="5300" b="1" dirty="0"/>
              <a:t>ellos se hicieron bautizar </a:t>
            </a:r>
          </a:p>
          <a:p>
            <a:pPr marL="0" indent="0" algn="ctr">
              <a:buNone/>
            </a:pPr>
            <a:r>
              <a:rPr lang="es-ES" sz="5300" b="1" dirty="0"/>
              <a:t>en el nombre del Señor Jesús.</a:t>
            </a:r>
          </a:p>
          <a:p>
            <a:pPr marL="0" indent="0" algn="ctr">
              <a:buNone/>
            </a:pPr>
            <a:r>
              <a:rPr lang="es-ES" b="1" dirty="0"/>
              <a:t>6</a:t>
            </a:r>
            <a:r>
              <a:rPr lang="es-ES" sz="6000" b="1" dirty="0"/>
              <a:t> </a:t>
            </a:r>
            <a:r>
              <a:rPr lang="es-ES" sz="5300" b="1" dirty="0"/>
              <a:t>Pablo </a:t>
            </a:r>
            <a:r>
              <a:rPr lang="es-ES" sz="5300" b="1" i="1" dirty="0">
                <a:solidFill>
                  <a:srgbClr val="C00000"/>
                </a:solidFill>
              </a:rPr>
              <a:t>les impuso las manos</a:t>
            </a:r>
            <a:r>
              <a:rPr lang="es-ES" sz="5300" b="1" dirty="0"/>
              <a:t>, </a:t>
            </a:r>
          </a:p>
          <a:p>
            <a:pPr marL="0" indent="0" algn="ctr">
              <a:buNone/>
            </a:pPr>
            <a:r>
              <a:rPr lang="es-ES" sz="5300" b="1" dirty="0"/>
              <a:t>y </a:t>
            </a:r>
            <a:r>
              <a:rPr lang="es-ES" sz="5300" b="1" i="1" dirty="0">
                <a:solidFill>
                  <a:srgbClr val="C00000"/>
                </a:solidFill>
              </a:rPr>
              <a:t>descendió sobre ellos el Espíritu Santo</a:t>
            </a:r>
            <a:r>
              <a:rPr lang="es-ES" sz="5300" b="1" dirty="0"/>
              <a:t>. Entonces </a:t>
            </a:r>
            <a:r>
              <a:rPr lang="es-ES" sz="5300" b="1" i="1" dirty="0">
                <a:solidFill>
                  <a:srgbClr val="C00000"/>
                </a:solidFill>
              </a:rPr>
              <a:t>comenzaron a hablar en distintas lenguas y a profetizar</a:t>
            </a:r>
            <a:r>
              <a:rPr lang="es-ES" sz="5300" b="1" dirty="0"/>
              <a:t>.</a:t>
            </a:r>
          </a:p>
          <a:p>
            <a:pPr marL="0" indent="0" algn="ctr">
              <a:buNone/>
            </a:pPr>
            <a:r>
              <a:rPr lang="es-ES" b="1" dirty="0"/>
              <a:t>7</a:t>
            </a:r>
            <a:r>
              <a:rPr lang="es-ES" sz="6000" b="1" dirty="0"/>
              <a:t> </a:t>
            </a:r>
            <a:r>
              <a:rPr lang="es-ES" sz="5300" b="1" dirty="0"/>
              <a:t>Eran en total unos </a:t>
            </a:r>
            <a:r>
              <a:rPr lang="es-ES" sz="5300" b="1" dirty="0">
                <a:solidFill>
                  <a:srgbClr val="C00000"/>
                </a:solidFill>
              </a:rPr>
              <a:t>doce</a:t>
            </a:r>
            <a:r>
              <a:rPr lang="es-ES" sz="5300" b="1" dirty="0"/>
              <a:t> hombres.</a:t>
            </a:r>
          </a:p>
          <a:p>
            <a:endParaRPr lang="es-AR" sz="6000" dirty="0"/>
          </a:p>
          <a:p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val="42783472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C00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AR" sz="8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AR" sz="9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28,16-31</a:t>
            </a:r>
          </a:p>
          <a:p>
            <a:pPr marL="0" indent="0" algn="ctr">
              <a:buNone/>
            </a:pPr>
            <a:r>
              <a:rPr lang="es-ES" sz="9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Pablo en Roma</a:t>
            </a:r>
            <a:endParaRPr lang="es-AR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977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5772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baseline="30000" dirty="0">
                <a:latin typeface="Arial" pitchFamily="34" charset="0"/>
                <a:cs typeface="Arial" pitchFamily="34" charset="0"/>
              </a:rPr>
              <a:t>30 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Pablo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vivió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dos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años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enteros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por sus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propios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medios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Recibía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todos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los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acudían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él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baseline="30000" dirty="0">
                <a:latin typeface="Arial" pitchFamily="34" charset="0"/>
                <a:cs typeface="Arial" pitchFamily="34" charset="0"/>
              </a:rPr>
              <a:t>31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proclamando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el </a:t>
            </a:r>
            <a:r>
              <a:rPr lang="en-US" sz="4800" b="1" dirty="0">
                <a:solidFill>
                  <a:srgbClr val="009E47"/>
                </a:solidFill>
                <a:latin typeface="Arial" pitchFamily="34" charset="0"/>
                <a:cs typeface="Arial" pitchFamily="34" charset="0"/>
              </a:rPr>
              <a:t>REINO DE DIOS </a:t>
            </a:r>
          </a:p>
          <a:p>
            <a:pPr marL="0" indent="0" algn="ctr">
              <a:buNone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enseñaba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PARRESÍA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>
                <a:latin typeface="Arial" pitchFamily="34" charset="0"/>
                <a:cs typeface="Arial" pitchFamily="34" charset="0"/>
              </a:rPr>
              <a:t>y sin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estorbo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lo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concerniente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al Señor </a:t>
            </a:r>
            <a:r>
              <a:rPr lang="en-US" sz="4800" b="1" dirty="0" err="1">
                <a:latin typeface="Arial" pitchFamily="34" charset="0"/>
                <a:cs typeface="Arial" pitchFamily="34" charset="0"/>
              </a:rPr>
              <a:t>Jesucristo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.</a:t>
            </a:r>
            <a:endParaRPr lang="es-AR" sz="4800" b="1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39674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-434975"/>
            <a:ext cx="6381750" cy="3863975"/>
          </a:xfrm>
          <a:solidFill>
            <a:srgbClr val="FF0000"/>
          </a:solidFill>
        </p:spPr>
        <p:txBody>
          <a:bodyPr rtlCol="0" anchor="ctr">
            <a:normAutofit/>
          </a:bodyPr>
          <a:lstStyle/>
          <a:p>
            <a:pPr marL="448056" indent="-384048" algn="ctr">
              <a:spcBef>
                <a:spcPct val="0"/>
              </a:spcBef>
              <a:buNone/>
              <a:defRPr/>
            </a:pPr>
            <a:endParaRPr lang="es-ES_tradnl" sz="60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448056" indent="-384048" algn="ctr">
              <a:spcBef>
                <a:spcPct val="0"/>
              </a:spcBef>
              <a:buNone/>
              <a:defRPr/>
            </a:pPr>
            <a:r>
              <a:rPr lang="es-ES_tradnl" sz="6000" b="1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Lucas</a:t>
            </a:r>
            <a:endParaRPr lang="es-ES_tradnl" sz="60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marL="448056" indent="-384048" algn="ctr">
              <a:spcBef>
                <a:spcPct val="0"/>
              </a:spcBef>
              <a:buNone/>
              <a:defRPr/>
            </a:pPr>
            <a:r>
              <a:rPr lang="es-ES_tradnl" sz="6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abre y cierra </a:t>
            </a:r>
          </a:p>
          <a:p>
            <a:pPr marL="448056" indent="-384048" algn="ctr">
              <a:spcBef>
                <a:spcPct val="0"/>
              </a:spcBef>
              <a:buNone/>
              <a:defRPr/>
            </a:pPr>
            <a:r>
              <a:rPr lang="es-ES_tradnl" sz="6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“templo”</a:t>
            </a:r>
          </a:p>
          <a:p>
            <a:pPr marL="448056" indent="-384048" algn="ctr">
              <a:spcBef>
                <a:spcPct val="0"/>
              </a:spcBef>
              <a:buNone/>
              <a:defRPr/>
            </a:pPr>
            <a:endParaRPr lang="es-ES_tradnl" b="1" dirty="0">
              <a:latin typeface="+mj-lt"/>
              <a:ea typeface="+mj-ea"/>
              <a:cs typeface="+mj-cs"/>
            </a:endParaRPr>
          </a:p>
          <a:p>
            <a:pPr marL="448056" indent="-384048" algn="ctr">
              <a:spcBef>
                <a:spcPct val="0"/>
              </a:spcBef>
              <a:buNone/>
              <a:defRPr/>
            </a:pPr>
            <a:endParaRPr lang="es-ES_tradnl" b="1" dirty="0">
              <a:latin typeface="+mj-lt"/>
              <a:ea typeface="+mj-ea"/>
              <a:cs typeface="+mj-cs"/>
            </a:endParaRPr>
          </a:p>
          <a:p>
            <a:pPr marL="448056" indent="-384048" algn="ctr">
              <a:spcBef>
                <a:spcPct val="0"/>
              </a:spcBef>
              <a:buNone/>
              <a:defRPr/>
            </a:pPr>
            <a:endParaRPr lang="es-ES_tradnl" b="1" dirty="0">
              <a:latin typeface="+mj-lt"/>
              <a:ea typeface="+mj-ea"/>
              <a:cs typeface="+mj-cs"/>
            </a:endParaRPr>
          </a:p>
        </p:txBody>
      </p:sp>
      <p:pic>
        <p:nvPicPr>
          <p:cNvPr id="113666" name="4 Imagen" descr="profecia-a-zacar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0"/>
            <a:ext cx="5810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6 Imagen" descr="ca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566737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667376" y="3429000"/>
            <a:ext cx="6524624" cy="341630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Hechos de los Apóstoles</a:t>
            </a:r>
            <a:r>
              <a:rPr lang="es-ES_tradnl" sz="5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s-ES_tradnl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abre y cierra </a:t>
            </a:r>
          </a:p>
          <a:p>
            <a:pPr algn="ctr">
              <a:defRPr/>
            </a:pPr>
            <a:r>
              <a:rPr lang="es-ES_tradnl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“casa”</a:t>
            </a:r>
            <a:endParaRPr lang="es-ES" sz="5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1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rgbClr val="C00000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515155"/>
            <a:ext cx="10805374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21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9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Jerusalén </a:t>
            </a:r>
          </a:p>
          <a:p>
            <a:pPr marL="0" indent="0" algn="ctr">
              <a:buNone/>
            </a:pPr>
            <a:r>
              <a:rPr lang="es-ES" sz="9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(Templo-Ley)</a:t>
            </a:r>
          </a:p>
          <a:p>
            <a:pPr marL="0" indent="0" algn="ctr">
              <a:buNone/>
            </a:pPr>
            <a:r>
              <a:rPr lang="es-ES" sz="9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Roma </a:t>
            </a:r>
          </a:p>
          <a:p>
            <a:pPr marL="0" indent="0" algn="ctr">
              <a:buNone/>
            </a:pPr>
            <a:r>
              <a:rPr lang="es-ES" sz="9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(Casa-mundo)</a:t>
            </a:r>
            <a:endParaRPr lang="es-AR" sz="9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087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OBRA ABIERTA</a:t>
            </a:r>
          </a:p>
          <a:p>
            <a:pPr marL="0" indent="0" algn="ctr">
              <a:buNone/>
            </a:pPr>
            <a:r>
              <a:rPr lang="es-ES" sz="8800" b="1" dirty="0">
                <a:latin typeface="Arial" pitchFamily="34" charset="0"/>
                <a:cs typeface="Arial" pitchFamily="34" charset="0"/>
              </a:rPr>
              <a:t>Pablo sigue predicando,</a:t>
            </a:r>
          </a:p>
          <a:p>
            <a:pPr marL="0" indent="0" algn="ctr">
              <a:buNone/>
            </a:pPr>
            <a:r>
              <a:rPr lang="es-ES" sz="8800" b="1" dirty="0">
                <a:latin typeface="Arial" pitchFamily="34" charset="0"/>
                <a:cs typeface="Arial" pitchFamily="34" charset="0"/>
              </a:rPr>
              <a:t>el </a:t>
            </a:r>
            <a:r>
              <a:rPr lang="es-ES" sz="8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Reino</a:t>
            </a:r>
            <a:r>
              <a:rPr lang="es-ES" sz="8800" b="1" dirty="0">
                <a:latin typeface="Arial" pitchFamily="34" charset="0"/>
                <a:cs typeface="Arial" pitchFamily="34" charset="0"/>
              </a:rPr>
              <a:t>…</a:t>
            </a:r>
            <a:endParaRPr lang="es-AR" sz="8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7765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rgbClr val="F6FAF4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b="1" dirty="0"/>
              <a:t>Mc 8, 35 </a:t>
            </a:r>
          </a:p>
          <a:p>
            <a:pPr marL="0" indent="0" algn="ctr">
              <a:buNone/>
            </a:pPr>
            <a:r>
              <a:rPr lang="es-ES" sz="6600" b="1" i="1" dirty="0"/>
              <a:t>Porque el que quiera salvar </a:t>
            </a:r>
            <a:r>
              <a:rPr lang="es-ES" sz="6600" b="1" i="1" dirty="0">
                <a:solidFill>
                  <a:srgbClr val="C00000"/>
                </a:solidFill>
              </a:rPr>
              <a:t>su</a:t>
            </a:r>
            <a:r>
              <a:rPr lang="es-ES" sz="6600" b="1" i="1" dirty="0"/>
              <a:t> vida, la </a:t>
            </a:r>
            <a:r>
              <a:rPr lang="es-ES" sz="6600" b="1" i="1" dirty="0">
                <a:solidFill>
                  <a:srgbClr val="C00000"/>
                </a:solidFill>
              </a:rPr>
              <a:t>perderá</a:t>
            </a:r>
            <a:r>
              <a:rPr lang="es-ES" sz="6600" b="1" i="1" dirty="0"/>
              <a:t>; </a:t>
            </a:r>
          </a:p>
          <a:p>
            <a:pPr marL="0" indent="0" algn="ctr">
              <a:buNone/>
            </a:pPr>
            <a:r>
              <a:rPr lang="es-ES" sz="6600" b="1" i="1" dirty="0"/>
              <a:t>y el que </a:t>
            </a:r>
            <a:r>
              <a:rPr lang="es-ES" sz="6600" b="1" i="1" dirty="0">
                <a:solidFill>
                  <a:srgbClr val="C00000"/>
                </a:solidFill>
              </a:rPr>
              <a:t>pierda</a:t>
            </a:r>
            <a:r>
              <a:rPr lang="es-ES" sz="6600" b="1" i="1" dirty="0"/>
              <a:t> su vida por mí y por la Buena Noticia, la </a:t>
            </a:r>
            <a:r>
              <a:rPr lang="es-ES" sz="6600" b="1" i="1" dirty="0">
                <a:solidFill>
                  <a:srgbClr val="C00000"/>
                </a:solidFill>
              </a:rPr>
              <a:t>salvará</a:t>
            </a:r>
            <a:r>
              <a:rPr lang="es-ES" sz="6600" b="1" i="1" dirty="0"/>
              <a:t>.</a:t>
            </a:r>
            <a:endParaRPr lang="es-AR" sz="6600" b="1" i="1" dirty="0"/>
          </a:p>
        </p:txBody>
      </p:sp>
    </p:spTree>
    <p:extLst>
      <p:ext uri="{BB962C8B-B14F-4D97-AF65-F5344CB8AC3E}">
        <p14:creationId xmlns:p14="http://schemas.microsoft.com/office/powerpoint/2010/main" val="14585935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  <a:solidFill>
            <a:srgbClr val="FFF9E7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9600" b="1" i="1" dirty="0"/>
              <a:t>Creo en </a:t>
            </a:r>
          </a:p>
          <a:p>
            <a:pPr marL="0" indent="0" algn="ctr">
              <a:buNone/>
            </a:pPr>
            <a:r>
              <a:rPr lang="es-AR" sz="9600" b="1" i="1" dirty="0"/>
              <a:t>el Espíritu Santo, </a:t>
            </a:r>
          </a:p>
          <a:p>
            <a:pPr marL="0" indent="0" algn="ctr">
              <a:buNone/>
            </a:pPr>
            <a:r>
              <a:rPr lang="es-AR" sz="9600" b="1" i="1" dirty="0"/>
              <a:t>la santa iglesia católica…</a:t>
            </a:r>
          </a:p>
        </p:txBody>
      </p:sp>
    </p:spTree>
    <p:extLst>
      <p:ext uri="{BB962C8B-B14F-4D97-AF65-F5344CB8AC3E}">
        <p14:creationId xmlns:p14="http://schemas.microsoft.com/office/powerpoint/2010/main" val="30235883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s-AR" sz="7200" b="1" dirty="0">
                <a:effectLst/>
              </a:rPr>
              <a:t>La </a:t>
            </a:r>
            <a:r>
              <a:rPr lang="es-AR" sz="7200" b="1" dirty="0">
                <a:solidFill>
                  <a:srgbClr val="FFFF00"/>
                </a:solidFill>
                <a:effectLst/>
              </a:rPr>
              <a:t>misión</a:t>
            </a:r>
            <a:r>
              <a:rPr lang="es-AR" sz="7200" b="1" dirty="0">
                <a:effectLst/>
              </a:rPr>
              <a:t> </a:t>
            </a:r>
          </a:p>
          <a:p>
            <a:pPr marL="0" indent="0" algn="ctr">
              <a:buNone/>
            </a:pPr>
            <a:r>
              <a:rPr lang="es-AR" sz="7200" b="1" dirty="0">
                <a:effectLst/>
              </a:rPr>
              <a:t>Iglesia </a:t>
            </a:r>
          </a:p>
          <a:p>
            <a:pPr marL="0" indent="0" algn="ctr">
              <a:buNone/>
            </a:pPr>
            <a:r>
              <a:rPr lang="es-AR" sz="7200" b="1" dirty="0">
                <a:effectLst/>
              </a:rPr>
              <a:t>en “salida-éxodo”.</a:t>
            </a:r>
          </a:p>
          <a:p>
            <a:pPr marL="0" indent="0" algn="ctr">
              <a:buNone/>
            </a:pPr>
            <a:r>
              <a:rPr lang="es-AR" sz="7200" b="1" dirty="0">
                <a:effectLst/>
              </a:rPr>
              <a:t>     (apertura y hondura)</a:t>
            </a:r>
          </a:p>
        </p:txBody>
      </p:sp>
    </p:spTree>
    <p:extLst>
      <p:ext uri="{BB962C8B-B14F-4D97-AF65-F5344CB8AC3E}">
        <p14:creationId xmlns:p14="http://schemas.microsoft.com/office/powerpoint/2010/main" val="24067098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E8EEF8"/>
          </a:solidFill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s-ES" sz="8000" b="1" dirty="0">
                <a:solidFill>
                  <a:srgbClr val="FF0000"/>
                </a:solidFill>
              </a:rPr>
              <a:t>"Sin el Espíritu Santo,</a:t>
            </a:r>
            <a:endParaRPr lang="es-ES" sz="8000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000" b="1" dirty="0"/>
              <a:t> Dios quedaría lejos,</a:t>
            </a:r>
            <a:endParaRPr lang="es-ES" sz="40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000" b="1" dirty="0"/>
              <a:t> Cristo pertenecería al pasado,</a:t>
            </a:r>
            <a:endParaRPr lang="es-ES" sz="40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000" b="1" dirty="0"/>
              <a:t> el Evangelio sería letra muerta,</a:t>
            </a:r>
            <a:endParaRPr lang="es-ES" sz="40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000" b="1" dirty="0"/>
              <a:t> la Iglesia, una organización más,</a:t>
            </a:r>
            <a:endParaRPr lang="es-ES" sz="40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000" b="1" dirty="0"/>
              <a:t> la autoridad, un dominio,</a:t>
            </a:r>
            <a:endParaRPr lang="es-ES" sz="40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000" b="1" dirty="0"/>
              <a:t> la misión, una propaganda,</a:t>
            </a:r>
            <a:endParaRPr lang="es-ES" sz="40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000" b="1" dirty="0"/>
              <a:t> el culto, una evocación,</a:t>
            </a:r>
            <a:endParaRPr lang="es-ES" sz="40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000" b="1" dirty="0"/>
              <a:t> el obrar cristiano, una ley moral.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9205939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E8EEF8"/>
          </a:solidFill>
        </p:spPr>
        <p:txBody>
          <a:bodyPr rtlCol="0">
            <a:normAutofit fontScale="77500" lnSpcReduction="20000"/>
          </a:bodyPr>
          <a:lstStyle/>
          <a:p>
            <a:pPr algn="ctr">
              <a:buNone/>
              <a:defRPr/>
            </a:pPr>
            <a:endParaRPr lang="es-ES" sz="1600" b="1" dirty="0">
              <a:solidFill>
                <a:srgbClr val="FF0000"/>
              </a:solidFill>
            </a:endParaRPr>
          </a:p>
          <a:p>
            <a:pPr algn="ctr">
              <a:buNone/>
              <a:defRPr/>
            </a:pPr>
            <a:r>
              <a:rPr lang="es-ES" sz="9400" b="1" dirty="0">
                <a:solidFill>
                  <a:srgbClr val="FF0000"/>
                </a:solidFill>
              </a:rPr>
              <a:t>Pero con el Espíritu Santo,</a:t>
            </a:r>
            <a:endParaRPr lang="es-ES" sz="9400" dirty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800" b="1" dirty="0"/>
              <a:t> el cosmos se eleva y gime</a:t>
            </a:r>
            <a:endParaRPr lang="es-ES" sz="4800" dirty="0"/>
          </a:p>
          <a:p>
            <a:pPr marL="0" indent="0" algn="ctr">
              <a:buNone/>
              <a:defRPr/>
            </a:pPr>
            <a:r>
              <a:rPr lang="es-ES" sz="4800" b="1" dirty="0"/>
              <a:t>en la infancia del Reino,</a:t>
            </a:r>
            <a:endParaRPr lang="es-ES" sz="48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800" b="1" dirty="0"/>
              <a:t> Cristo ha resucitado,</a:t>
            </a:r>
            <a:endParaRPr lang="es-ES" sz="48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800" b="1" dirty="0"/>
              <a:t> el Evangelio es potencia de vida,</a:t>
            </a:r>
            <a:endParaRPr lang="es-ES" sz="48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800" b="1" dirty="0"/>
              <a:t> la Iglesia, comunión Trinitaria,</a:t>
            </a:r>
            <a:endParaRPr lang="es-ES" sz="48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800" b="1" dirty="0"/>
              <a:t> la autoridad, servicio liberador,</a:t>
            </a:r>
            <a:endParaRPr lang="es-ES" sz="48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800" b="1" dirty="0"/>
              <a:t> la misión, Pentecostés,</a:t>
            </a:r>
            <a:endParaRPr lang="es-ES" sz="48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800" b="1" dirty="0"/>
              <a:t> el culto, memorial y anticipación,</a:t>
            </a:r>
            <a:endParaRPr lang="es-ES" sz="48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s-ES" sz="4800" b="1" dirty="0"/>
              <a:t> el obrar humano, realidad divina"</a:t>
            </a:r>
            <a:endParaRPr lang="es-ES" sz="4800" dirty="0"/>
          </a:p>
          <a:p>
            <a:pPr>
              <a:buNone/>
              <a:defRPr/>
            </a:pPr>
            <a:br>
              <a:rPr lang="es-ES" dirty="0"/>
            </a:br>
            <a:endParaRPr lang="es-ES" dirty="0"/>
          </a:p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8767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te">
  <a:themeElements>
    <a:clrScheme name="Cort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Cor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t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t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t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4369</Words>
  <Application>Microsoft Office PowerPoint</Application>
  <PresentationFormat>Panorámica</PresentationFormat>
  <Paragraphs>473</Paragraphs>
  <Slides>96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96</vt:i4>
      </vt:variant>
    </vt:vector>
  </HeadingPairs>
  <TitlesOfParts>
    <vt:vector size="105" baseType="lpstr">
      <vt:lpstr>Arial</vt:lpstr>
      <vt:lpstr>Calibri</vt:lpstr>
      <vt:lpstr>Calibri Light</vt:lpstr>
      <vt:lpstr>Tahoma</vt:lpstr>
      <vt:lpstr>Wingdings</vt:lpstr>
      <vt:lpstr>Tema de Office</vt:lpstr>
      <vt:lpstr>1_Tema de Office</vt:lpstr>
      <vt:lpstr>2_Tema de Office</vt:lpstr>
      <vt:lpstr>Corte</vt:lpstr>
      <vt:lpstr>  Hechos  de los  Apóstoles </vt:lpstr>
      <vt:lpstr>DESAFÍOS</vt:lpstr>
      <vt:lpstr>Presentación de PowerPoint</vt:lpstr>
      <vt:lpstr>Presentación de PowerPoint</vt:lpstr>
      <vt:lpstr>Presentación de PowerPoint</vt:lpstr>
      <vt:lpstr>Presentación de PowerPoint</vt:lpstr>
      <vt:lpstr>Clave ESPACIAL (1,8)</vt:lpstr>
      <vt:lpstr>Presentación de PowerPoint</vt:lpstr>
      <vt:lpstr>Presentación de PowerPoint</vt:lpstr>
      <vt:lpstr>Presentación de PowerPoint</vt:lpstr>
      <vt:lpstr>Tres Pentecostés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lista de los pueblos (Hch. 2, 1-13)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  </vt:lpstr>
      <vt:lpstr> Hechos de los Apóstoles 8 </vt:lpstr>
      <vt:lpstr>Presentación de PowerPoint</vt:lpstr>
      <vt:lpstr> Primeras misiones fuera de Jerusalén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Felipe y el Eunuco </vt:lpstr>
      <vt:lpstr>Presentación de PowerPoint</vt:lpstr>
      <vt:lpstr>Hechos  10 al 11</vt:lpstr>
      <vt:lpstr>Presentación de PowerPoint</vt:lpstr>
      <vt:lpstr>Presentación de PowerPoint</vt:lpstr>
      <vt:lpstr>Presentación de PowerPoint</vt:lpstr>
      <vt:lpstr>Cesárea Jope  Jerusalén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Hechos 1,1-8 LA PROMESA Y EL ENVÍO</dc:title>
  <dc:creator>Cuenta Microsoft</dc:creator>
  <cp:lastModifiedBy>Bárbara Verónica Heyd Murad</cp:lastModifiedBy>
  <cp:revision>302</cp:revision>
  <dcterms:created xsi:type="dcterms:W3CDTF">2022-11-07T23:48:04Z</dcterms:created>
  <dcterms:modified xsi:type="dcterms:W3CDTF">2023-06-05T17:55:26Z</dcterms:modified>
</cp:coreProperties>
</file>